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66" r:id="rId3"/>
    <p:sldId id="282" r:id="rId4"/>
    <p:sldId id="283" r:id="rId5"/>
    <p:sldId id="340" r:id="rId6"/>
    <p:sldId id="341" r:id="rId7"/>
    <p:sldId id="260" r:id="rId8"/>
    <p:sldId id="285" r:id="rId9"/>
    <p:sldId id="286" r:id="rId10"/>
    <p:sldId id="287" r:id="rId11"/>
    <p:sldId id="333" r:id="rId12"/>
    <p:sldId id="288" r:id="rId13"/>
    <p:sldId id="338" r:id="rId14"/>
    <p:sldId id="289" r:id="rId15"/>
    <p:sldId id="262" r:id="rId16"/>
    <p:sldId id="274" r:id="rId17"/>
    <p:sldId id="290" r:id="rId18"/>
    <p:sldId id="263" r:id="rId19"/>
    <p:sldId id="273" r:id="rId20"/>
    <p:sldId id="272" r:id="rId21"/>
    <p:sldId id="291" r:id="rId22"/>
    <p:sldId id="264" r:id="rId23"/>
    <p:sldId id="301" r:id="rId24"/>
    <p:sldId id="302" r:id="rId25"/>
    <p:sldId id="265" r:id="rId26"/>
    <p:sldId id="293" r:id="rId27"/>
    <p:sldId id="303" r:id="rId28"/>
    <p:sldId id="304" r:id="rId29"/>
    <p:sldId id="292" r:id="rId30"/>
    <p:sldId id="305" r:id="rId31"/>
    <p:sldId id="306" r:id="rId32"/>
    <p:sldId id="294" r:id="rId33"/>
    <p:sldId id="311" r:id="rId34"/>
    <p:sldId id="295" r:id="rId35"/>
    <p:sldId id="312" r:id="rId36"/>
    <p:sldId id="310" r:id="rId37"/>
    <p:sldId id="296" r:id="rId38"/>
    <p:sldId id="313" r:id="rId39"/>
    <p:sldId id="297" r:id="rId40"/>
    <p:sldId id="314" r:id="rId41"/>
    <p:sldId id="316" r:id="rId42"/>
    <p:sldId id="298" r:id="rId43"/>
    <p:sldId id="317" r:id="rId44"/>
    <p:sldId id="318" r:id="rId45"/>
    <p:sldId id="319" r:id="rId46"/>
    <p:sldId id="315" r:id="rId47"/>
    <p:sldId id="299" r:id="rId48"/>
    <p:sldId id="300" r:id="rId49"/>
    <p:sldId id="268" r:id="rId50"/>
    <p:sldId id="320" r:id="rId51"/>
    <p:sldId id="321" r:id="rId52"/>
    <p:sldId id="322" r:id="rId53"/>
    <p:sldId id="323" r:id="rId54"/>
    <p:sldId id="339" r:id="rId55"/>
    <p:sldId id="324" r:id="rId56"/>
    <p:sldId id="325" r:id="rId57"/>
    <p:sldId id="326" r:id="rId58"/>
    <p:sldId id="327" r:id="rId59"/>
    <p:sldId id="328" r:id="rId60"/>
    <p:sldId id="329" r:id="rId61"/>
  </p:sldIdLst>
  <p:sldSz cx="12192000" cy="6858000"/>
  <p:notesSz cx="6858000" cy="9144000"/>
  <p:custShowLst>
    <p:custShow name="TEST" id="0">
      <p:sldLst>
        <p:sld r:id="rId3"/>
        <p:sld r:id="rId4"/>
        <p:sld r:id="rId5"/>
        <p:sld r:id="rId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dia en inhoudsopgave" id="{7083C09C-847A-4096-9C32-3B2FA1D66593}">
          <p14:sldIdLst>
            <p14:sldId id="256"/>
            <p14:sldId id="266"/>
          </p14:sldIdLst>
        </p14:section>
        <p14:section name="Vragen en einde" id="{655AF449-3462-4FFE-BD86-B73710BBDBB5}">
          <p14:sldIdLst>
            <p14:sldId id="282"/>
            <p14:sldId id="283"/>
          </p14:sldIdLst>
        </p14:section>
        <p14:section name="Inleiding" id="{21ED0D86-E509-48BF-8231-97464701C5C9}">
          <p14:sldIdLst>
            <p14:sldId id="340"/>
          </p14:sldIdLst>
        </p14:section>
        <p14:section name="Video verder" id="{E350D504-D6B4-4254-916F-2F329D82B688}">
          <p14:sldIdLst>
            <p14:sldId id="341"/>
          </p14:sldIdLst>
        </p14:section>
        <p14:section name="Voorstelling" id="{326B0232-F2A4-45B8-91F2-7FFC7FD100B4}">
          <p14:sldIdLst>
            <p14:sldId id="260"/>
          </p14:sldIdLst>
        </p14:section>
        <p14:section name="Blokschema" id="{C6986F30-376A-4C8F-9412-AC6AD73E61B6}">
          <p14:sldIdLst>
            <p14:sldId id="285"/>
          </p14:sldIdLst>
        </p14:section>
        <p14:section name="Huzzah ESP 32" id="{C14C945B-B50E-4ED1-BE83-AF4816360F2E}">
          <p14:sldIdLst>
            <p14:sldId id="286"/>
            <p14:sldId id="287"/>
            <p14:sldId id="333"/>
          </p14:sldIdLst>
        </p14:section>
        <p14:section name="Sabertooth 2x12V" id="{33AE1E99-56AF-4DB6-90F1-7525454C2939}">
          <p14:sldIdLst>
            <p14:sldId id="288"/>
            <p14:sldId id="338"/>
          </p14:sldIdLst>
        </p14:section>
        <p14:section name="Buck-Converter" id="{E0892929-0079-4C72-A1FF-3E60873E6100}">
          <p14:sldIdLst>
            <p14:sldId id="289"/>
            <p14:sldId id="262"/>
            <p14:sldId id="274"/>
          </p14:sldIdLst>
        </p14:section>
        <p14:section name="DAC (I²C)" id="{7AA1FE76-E171-4CEF-BCF9-861B39755A58}">
          <p14:sldIdLst>
            <p14:sldId id="290"/>
            <p14:sldId id="263"/>
            <p14:sldId id="273"/>
            <p14:sldId id="272"/>
          </p14:sldIdLst>
        </p14:section>
        <p14:section name="PS3 Controller" id="{C93EE910-D9A2-46C9-A785-2AFAF2BAAFA0}">
          <p14:sldIdLst>
            <p14:sldId id="291"/>
            <p14:sldId id="264"/>
          </p14:sldIdLst>
        </p14:section>
        <p14:section name="DC-Motoren" id="{DAF8B0FE-797F-4559-86CC-1444ED698901}">
          <p14:sldIdLst>
            <p14:sldId id="301"/>
            <p14:sldId id="302"/>
            <p14:sldId id="265"/>
          </p14:sldIdLst>
        </p14:section>
        <p14:section name="SCD-30(I2C)" id="{42C4275F-6029-4070-8639-AA7AE7679A6B}">
          <p14:sldIdLst>
            <p14:sldId id="293"/>
            <p14:sldId id="303"/>
            <p14:sldId id="304"/>
          </p14:sldIdLst>
        </p14:section>
        <p14:section name="LCD(I²C)" id="{0DB3424B-E47C-43C6-8566-E394B2A90356}">
          <p14:sldIdLst>
            <p14:sldId id="292"/>
            <p14:sldId id="305"/>
            <p14:sldId id="306"/>
          </p14:sldIdLst>
        </p14:section>
        <p14:section name="BMS(3cell)" id="{7F646620-4D82-463D-87D6-2714DEA2308D}">
          <p14:sldIdLst>
            <p14:sldId id="294"/>
          </p14:sldIdLst>
        </p14:section>
        <p14:section name="Li-ion batterij(3x)" id="{CAD515AE-F5EE-4D2A-A3C7-C1ABB0111051}">
          <p14:sldIdLst>
            <p14:sldId id="311"/>
            <p14:sldId id="295"/>
            <p14:sldId id="312"/>
            <p14:sldId id="310"/>
          </p14:sldIdLst>
        </p14:section>
        <p14:section name="Arduino nano" id="{9E39C007-A66F-42E8-BC53-0EAC05B66D1E}">
          <p14:sldIdLst>
            <p14:sldId id="296"/>
            <p14:sldId id="313"/>
          </p14:sldIdLst>
        </p14:section>
        <p14:section name="Scharp(analoge sencor)" id="{D38303BE-76F1-4B1B-8246-05C7A2211FEC}">
          <p14:sldIdLst>
            <p14:sldId id="297"/>
            <p14:sldId id="314"/>
          </p14:sldIdLst>
        </p14:section>
        <p14:section name="Neopixels(5x)" id="{32F29CCA-169B-4CEC-BF35-A2413C4CD8FB}">
          <p14:sldIdLst>
            <p14:sldId id="316"/>
            <p14:sldId id="298"/>
            <p14:sldId id="317"/>
            <p14:sldId id="318"/>
            <p14:sldId id="319"/>
            <p14:sldId id="315"/>
          </p14:sldIdLst>
        </p14:section>
        <p14:section name="Insta 360°" id="{35042A26-5206-4F29-98B2-015ACA8180A9}">
          <p14:sldIdLst>
            <p14:sldId id="299"/>
          </p14:sldIdLst>
        </p14:section>
        <p14:section name="meta quest 2(vr)" id="{6B3BDBCD-596D-4662-84F8-D455382F40BF}">
          <p14:sldIdLst>
            <p14:sldId id="300"/>
          </p14:sldIdLst>
        </p14:section>
        <p14:section name="TO DO" id="{1FA521D9-AEE2-4D5F-B500-F56195BF277A}">
          <p14:sldIdLst>
            <p14:sldId id="268"/>
            <p14:sldId id="320"/>
            <p14:sldId id="321"/>
          </p14:sldIdLst>
        </p14:section>
        <p14:section name="Vragen voorbereid" id="{F7473F20-8160-4674-8A1B-8322B5C5806F}">
          <p14:sldIdLst>
            <p14:sldId id="322"/>
          </p14:sldIdLst>
        </p14:section>
        <p14:section name="Buck converter" id="{AB759275-5405-4A9C-B0CE-C7B278625BED}">
          <p14:sldIdLst>
            <p14:sldId id="323"/>
            <p14:sldId id="339"/>
          </p14:sldIdLst>
        </p14:section>
        <p14:section name="BMS" id="{F62D8702-62D5-4A7A-B991-5E5DFBA19D68}">
          <p14:sldIdLst>
            <p14:sldId id="324"/>
          </p14:sldIdLst>
        </p14:section>
        <p14:section name="DAC" id="{D45112AE-078C-4D5C-A2EB-2EEB2CFF344E}">
          <p14:sldIdLst>
            <p14:sldId id="325"/>
          </p14:sldIdLst>
        </p14:section>
        <p14:section name="H-brug" id="{3119B12A-DEC1-45A1-B900-3D48D5ADB5EA}">
          <p14:sldIdLst>
            <p14:sldId id="326"/>
          </p14:sldIdLst>
        </p14:section>
        <p14:section name="I²C" id="{93F62F33-D919-4344-B646-43A5C32EC288}">
          <p14:sldIdLst>
            <p14:sldId id="327"/>
          </p14:sldIdLst>
        </p14:section>
        <p14:section name="Neopixels" id="{49A11C7A-EDBC-4159-99C2-D50BA50F8260}">
          <p14:sldIdLst>
            <p14:sldId id="328"/>
          </p14:sldIdLst>
        </p14:section>
        <p14:section name="Mosfet" id="{45DE4988-FF29-4515-B45B-528897C62436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EEAA01-E189-973D-45D0-4C912A8E81D4}" name="Van Genechten Tibo" initials="VT" userId="S::34099@student.tisp.be::854c70bb-4eb2-420e-b1c4-ee493f8b87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custShow id="0"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9D136-706F-4677-917E-BDAE667E8E5B}" v="1" dt="2024-11-28T08:23:22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2857" autoAdjust="0"/>
  </p:normalViewPr>
  <p:slideViewPr>
    <p:cSldViewPr snapToGrid="0">
      <p:cViewPr varScale="1">
        <p:scale>
          <a:sx n="87" d="100"/>
          <a:sy n="87" d="100"/>
        </p:scale>
        <p:origin x="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" Target="../slides/slide8.xml"/><Relationship Id="rId4" Type="http://schemas.openxmlformats.org/officeDocument/2006/relationships/slide" Target="../slides/slide5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slide" Target="../slides/slide50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7" Type="http://schemas.openxmlformats.org/officeDocument/2006/relationships/slide" Target="../slides/slide55.xml"/><Relationship Id="rId2" Type="http://schemas.openxmlformats.org/officeDocument/2006/relationships/slide" Target="../slides/slide57.xml"/><Relationship Id="rId1" Type="http://schemas.openxmlformats.org/officeDocument/2006/relationships/slide" Target="../slides/slide53.xml"/><Relationship Id="rId6" Type="http://schemas.openxmlformats.org/officeDocument/2006/relationships/slide" Target="../slides/slide56.xml"/><Relationship Id="rId5" Type="http://schemas.openxmlformats.org/officeDocument/2006/relationships/slide" Target="../slides/slide60.xml"/><Relationship Id="rId4" Type="http://schemas.openxmlformats.org/officeDocument/2006/relationships/slide" Target="../slides/slide5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E68682-CAA6-46D7-85DE-BEBDF0FF229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360D9FC1-E203-45C8-92E4-64E84230DDD2}">
      <dgm:prSet/>
      <dgm:spPr/>
      <dgm:t>
        <a:bodyPr/>
        <a:lstStyle/>
        <a:p>
          <a:r>
            <a:rPr lang="nl-BE" dirty="0"/>
            <a:t>Blokschema &amp; Bespreking onderdelen</a:t>
          </a:r>
          <a:endParaRPr lang="en-GB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B662DB8-34B8-4493-ABE4-FBFFD8C4B090}" type="parTrans" cxnId="{3D1A3D98-4638-492B-807E-EAD9E126431A}">
      <dgm:prSet/>
      <dgm:spPr/>
      <dgm:t>
        <a:bodyPr/>
        <a:lstStyle/>
        <a:p>
          <a:endParaRPr lang="nl-BE"/>
        </a:p>
      </dgm:t>
    </dgm:pt>
    <dgm:pt modelId="{9152C777-DAAE-4E50-8535-E82A499E4B18}" type="sibTrans" cxnId="{3D1A3D98-4638-492B-807E-EAD9E126431A}">
      <dgm:prSet/>
      <dgm:spPr/>
      <dgm:t>
        <a:bodyPr/>
        <a:lstStyle/>
        <a:p>
          <a:endParaRPr lang="nl-BE"/>
        </a:p>
      </dgm:t>
    </dgm:pt>
    <dgm:pt modelId="{43538B8F-334C-410D-8F27-C674E65146B3}">
      <dgm:prSet/>
      <dgm:spPr/>
      <dgm:t>
        <a:bodyPr/>
        <a:lstStyle/>
        <a:p>
          <a:r>
            <a:rPr lang="nl-BE" noProof="0" dirty="0"/>
            <a:t>Vragen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5594E07-34D2-4F7D-943A-98C9B723AE3D}" type="parTrans" cxnId="{DB164E4F-8450-4611-99FA-86AD46659A85}">
      <dgm:prSet/>
      <dgm:spPr/>
      <dgm:t>
        <a:bodyPr/>
        <a:lstStyle/>
        <a:p>
          <a:endParaRPr lang="nl-BE"/>
        </a:p>
      </dgm:t>
    </dgm:pt>
    <dgm:pt modelId="{6C6AA737-5E34-4496-8369-6B820551334C}" type="sibTrans" cxnId="{DB164E4F-8450-4611-99FA-86AD46659A85}">
      <dgm:prSet/>
      <dgm:spPr/>
      <dgm:t>
        <a:bodyPr/>
        <a:lstStyle/>
        <a:p>
          <a:endParaRPr lang="nl-BE"/>
        </a:p>
      </dgm:t>
    </dgm:pt>
    <dgm:pt modelId="{31E527A7-C985-4F25-A00C-A735247FC941}">
      <dgm:prSet/>
      <dgm:spPr/>
      <dgm:t>
        <a:bodyPr/>
        <a:lstStyle/>
        <a:p>
          <a:r>
            <a:rPr lang="nl-BE" dirty="0"/>
            <a:t>Voorstelling</a:t>
          </a:r>
          <a:endParaRPr lang="en-GB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F802519-E269-4510-A4FA-20419300C396}" type="parTrans" cxnId="{2AF4AF30-CB7D-4B88-AD6B-C516C5C30F77}">
      <dgm:prSet/>
      <dgm:spPr/>
      <dgm:t>
        <a:bodyPr/>
        <a:lstStyle/>
        <a:p>
          <a:endParaRPr lang="nl-BE"/>
        </a:p>
      </dgm:t>
    </dgm:pt>
    <dgm:pt modelId="{29CBADE1-9CD0-43B7-B216-088DC13148F5}" type="sibTrans" cxnId="{2AF4AF30-CB7D-4B88-AD6B-C516C5C30F77}">
      <dgm:prSet/>
      <dgm:spPr/>
      <dgm:t>
        <a:bodyPr/>
        <a:lstStyle/>
        <a:p>
          <a:endParaRPr lang="nl-BE"/>
        </a:p>
      </dgm:t>
    </dgm:pt>
    <dgm:pt modelId="{68E808EC-3F55-411C-BD3A-B5B0BDCAC953}">
      <dgm:prSet/>
      <dgm:spPr/>
      <dgm:t>
        <a:bodyPr/>
        <a:lstStyle/>
        <a:p>
          <a:r>
            <a:rPr lang="nl-BE" noProof="0" dirty="0"/>
            <a:t>Introductievideo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43EB9DC5-E1A9-4644-AACE-3F7E00E1C70A}" type="parTrans" cxnId="{B0561F08-2C7A-451B-A066-95DE0D1E59E1}">
      <dgm:prSet/>
      <dgm:spPr/>
      <dgm:t>
        <a:bodyPr/>
        <a:lstStyle/>
        <a:p>
          <a:endParaRPr lang="nl-BE"/>
        </a:p>
      </dgm:t>
    </dgm:pt>
    <dgm:pt modelId="{E7501B83-DD70-4E5C-95E5-3122F8C58396}" type="sibTrans" cxnId="{B0561F08-2C7A-451B-A066-95DE0D1E59E1}">
      <dgm:prSet/>
      <dgm:spPr/>
      <dgm:t>
        <a:bodyPr/>
        <a:lstStyle/>
        <a:p>
          <a:endParaRPr lang="nl-BE"/>
        </a:p>
      </dgm:t>
    </dgm:pt>
    <dgm:pt modelId="{602B4AB4-E91C-4F12-8440-A80FBAB38924}" type="pres">
      <dgm:prSet presAssocID="{B6E68682-CAA6-46D7-85DE-BEBDF0FF2291}" presName="Name0" presStyleCnt="0">
        <dgm:presLayoutVars>
          <dgm:dir/>
          <dgm:animLvl val="lvl"/>
          <dgm:resizeHandles val="exact"/>
        </dgm:presLayoutVars>
      </dgm:prSet>
      <dgm:spPr/>
    </dgm:pt>
    <dgm:pt modelId="{12ED361B-7729-4C12-98FF-B7AC86E3F39F}" type="pres">
      <dgm:prSet presAssocID="{31E527A7-C985-4F25-A00C-A735247FC941}" presName="linNode" presStyleCnt="0"/>
      <dgm:spPr/>
    </dgm:pt>
    <dgm:pt modelId="{11F605DB-9E0D-4D19-B6DC-47428B7E7819}" type="pres">
      <dgm:prSet presAssocID="{31E527A7-C985-4F25-A00C-A735247FC94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274FBE3-71AC-4429-854C-7BEC512697A9}" type="pres">
      <dgm:prSet presAssocID="{29CBADE1-9CD0-43B7-B216-088DC13148F5}" presName="sp" presStyleCnt="0"/>
      <dgm:spPr/>
    </dgm:pt>
    <dgm:pt modelId="{F695961D-AAE0-4E5D-8023-54567BFF7BF1}" type="pres">
      <dgm:prSet presAssocID="{68E808EC-3F55-411C-BD3A-B5B0BDCAC953}" presName="linNode" presStyleCnt="0"/>
      <dgm:spPr/>
    </dgm:pt>
    <dgm:pt modelId="{3FD32F16-17ED-4643-A298-5BBD691F2032}" type="pres">
      <dgm:prSet presAssocID="{68E808EC-3F55-411C-BD3A-B5B0BDCAC95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5EA3928-3D6A-4F80-B301-BD1614C3E013}" type="pres">
      <dgm:prSet presAssocID="{E7501B83-DD70-4E5C-95E5-3122F8C58396}" presName="sp" presStyleCnt="0"/>
      <dgm:spPr/>
    </dgm:pt>
    <dgm:pt modelId="{2EA91B02-1B4E-4A3F-8DF0-5373E694E2C3}" type="pres">
      <dgm:prSet presAssocID="{360D9FC1-E203-45C8-92E4-64E84230DDD2}" presName="linNode" presStyleCnt="0"/>
      <dgm:spPr/>
    </dgm:pt>
    <dgm:pt modelId="{83025A8F-981B-4019-93EB-2561BBA53DC3}" type="pres">
      <dgm:prSet presAssocID="{360D9FC1-E203-45C8-92E4-64E84230DDD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3EFF76B-A1D5-4626-A502-DA10719A4ADD}" type="pres">
      <dgm:prSet presAssocID="{9152C777-DAAE-4E50-8535-E82A499E4B18}" presName="sp" presStyleCnt="0"/>
      <dgm:spPr/>
    </dgm:pt>
    <dgm:pt modelId="{E7AE0D93-BF06-4942-92A6-70875CE35EB7}" type="pres">
      <dgm:prSet presAssocID="{43538B8F-334C-410D-8F27-C674E65146B3}" presName="linNode" presStyleCnt="0"/>
      <dgm:spPr/>
    </dgm:pt>
    <dgm:pt modelId="{8FB0D1AC-061E-4B7A-A2BE-47E75A603315}" type="pres">
      <dgm:prSet presAssocID="{43538B8F-334C-410D-8F27-C674E65146B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B0561F08-2C7A-451B-A066-95DE0D1E59E1}" srcId="{B6E68682-CAA6-46D7-85DE-BEBDF0FF2291}" destId="{68E808EC-3F55-411C-BD3A-B5B0BDCAC953}" srcOrd="1" destOrd="0" parTransId="{43EB9DC5-E1A9-4644-AACE-3F7E00E1C70A}" sibTransId="{E7501B83-DD70-4E5C-95E5-3122F8C58396}"/>
    <dgm:cxn modelId="{2AF4AF30-CB7D-4B88-AD6B-C516C5C30F77}" srcId="{B6E68682-CAA6-46D7-85DE-BEBDF0FF2291}" destId="{31E527A7-C985-4F25-A00C-A735247FC941}" srcOrd="0" destOrd="0" parTransId="{4F802519-E269-4510-A4FA-20419300C396}" sibTransId="{29CBADE1-9CD0-43B7-B216-088DC13148F5}"/>
    <dgm:cxn modelId="{95D5E666-25D9-4687-9A8D-1BE4FF545BB6}" type="presOf" srcId="{43538B8F-334C-410D-8F27-C674E65146B3}" destId="{8FB0D1AC-061E-4B7A-A2BE-47E75A603315}" srcOrd="0" destOrd="0" presId="urn:microsoft.com/office/officeart/2005/8/layout/vList5"/>
    <dgm:cxn modelId="{DB164E4F-8450-4611-99FA-86AD46659A85}" srcId="{B6E68682-CAA6-46D7-85DE-BEBDF0FF2291}" destId="{43538B8F-334C-410D-8F27-C674E65146B3}" srcOrd="3" destOrd="0" parTransId="{35594E07-34D2-4F7D-943A-98C9B723AE3D}" sibTransId="{6C6AA737-5E34-4496-8369-6B820551334C}"/>
    <dgm:cxn modelId="{D2C7F072-6019-4B24-844C-4398F6DFA4EC}" type="presOf" srcId="{31E527A7-C985-4F25-A00C-A735247FC941}" destId="{11F605DB-9E0D-4D19-B6DC-47428B7E7819}" srcOrd="0" destOrd="0" presId="urn:microsoft.com/office/officeart/2005/8/layout/vList5"/>
    <dgm:cxn modelId="{C2BE4674-D24B-46D6-AC5F-39A0BDE354BF}" type="presOf" srcId="{360D9FC1-E203-45C8-92E4-64E84230DDD2}" destId="{83025A8F-981B-4019-93EB-2561BBA53DC3}" srcOrd="0" destOrd="0" presId="urn:microsoft.com/office/officeart/2005/8/layout/vList5"/>
    <dgm:cxn modelId="{A939108B-4D46-44E2-BC7B-7F5A4D51BEDF}" type="presOf" srcId="{68E808EC-3F55-411C-BD3A-B5B0BDCAC953}" destId="{3FD32F16-17ED-4643-A298-5BBD691F2032}" srcOrd="0" destOrd="0" presId="urn:microsoft.com/office/officeart/2005/8/layout/vList5"/>
    <dgm:cxn modelId="{3D1A3D98-4638-492B-807E-EAD9E126431A}" srcId="{B6E68682-CAA6-46D7-85DE-BEBDF0FF2291}" destId="{360D9FC1-E203-45C8-92E4-64E84230DDD2}" srcOrd="2" destOrd="0" parTransId="{FB662DB8-34B8-4493-ABE4-FBFFD8C4B090}" sibTransId="{9152C777-DAAE-4E50-8535-E82A499E4B18}"/>
    <dgm:cxn modelId="{DFFE2CB6-4C97-4C38-A1F1-71AA94DBC127}" type="presOf" srcId="{B6E68682-CAA6-46D7-85DE-BEBDF0FF2291}" destId="{602B4AB4-E91C-4F12-8440-A80FBAB38924}" srcOrd="0" destOrd="0" presId="urn:microsoft.com/office/officeart/2005/8/layout/vList5"/>
    <dgm:cxn modelId="{9D152FAC-F466-4CB6-968C-8BE359347AB4}" type="presParOf" srcId="{602B4AB4-E91C-4F12-8440-A80FBAB38924}" destId="{12ED361B-7729-4C12-98FF-B7AC86E3F39F}" srcOrd="0" destOrd="0" presId="urn:microsoft.com/office/officeart/2005/8/layout/vList5"/>
    <dgm:cxn modelId="{7EF5FD2C-8288-4323-BBA6-A98A28BB0C81}" type="presParOf" srcId="{12ED361B-7729-4C12-98FF-B7AC86E3F39F}" destId="{11F605DB-9E0D-4D19-B6DC-47428B7E7819}" srcOrd="0" destOrd="0" presId="urn:microsoft.com/office/officeart/2005/8/layout/vList5"/>
    <dgm:cxn modelId="{86873F85-9619-484C-8629-3A70E86336FD}" type="presParOf" srcId="{602B4AB4-E91C-4F12-8440-A80FBAB38924}" destId="{B274FBE3-71AC-4429-854C-7BEC512697A9}" srcOrd="1" destOrd="0" presId="urn:microsoft.com/office/officeart/2005/8/layout/vList5"/>
    <dgm:cxn modelId="{4733879A-F6EB-4CCE-800E-61D44C138A3C}" type="presParOf" srcId="{602B4AB4-E91C-4F12-8440-A80FBAB38924}" destId="{F695961D-AAE0-4E5D-8023-54567BFF7BF1}" srcOrd="2" destOrd="0" presId="urn:microsoft.com/office/officeart/2005/8/layout/vList5"/>
    <dgm:cxn modelId="{0892EC5B-4834-458A-B4E0-9CD2EA6B4D98}" type="presParOf" srcId="{F695961D-AAE0-4E5D-8023-54567BFF7BF1}" destId="{3FD32F16-17ED-4643-A298-5BBD691F2032}" srcOrd="0" destOrd="0" presId="urn:microsoft.com/office/officeart/2005/8/layout/vList5"/>
    <dgm:cxn modelId="{0C20EE38-A558-4DD3-8E58-161B700DDEE1}" type="presParOf" srcId="{602B4AB4-E91C-4F12-8440-A80FBAB38924}" destId="{85EA3928-3D6A-4F80-B301-BD1614C3E013}" srcOrd="3" destOrd="0" presId="urn:microsoft.com/office/officeart/2005/8/layout/vList5"/>
    <dgm:cxn modelId="{C8A36E86-53EE-4BF5-80C2-4C87116070B7}" type="presParOf" srcId="{602B4AB4-E91C-4F12-8440-A80FBAB38924}" destId="{2EA91B02-1B4E-4A3F-8DF0-5373E694E2C3}" srcOrd="4" destOrd="0" presId="urn:microsoft.com/office/officeart/2005/8/layout/vList5"/>
    <dgm:cxn modelId="{4A6F1580-30C7-4024-BAAC-66E74E0AF40A}" type="presParOf" srcId="{2EA91B02-1B4E-4A3F-8DF0-5373E694E2C3}" destId="{83025A8F-981B-4019-93EB-2561BBA53DC3}" srcOrd="0" destOrd="0" presId="urn:microsoft.com/office/officeart/2005/8/layout/vList5"/>
    <dgm:cxn modelId="{32E26490-A4A6-4B95-9BD9-38DAF113D5EC}" type="presParOf" srcId="{602B4AB4-E91C-4F12-8440-A80FBAB38924}" destId="{43EFF76B-A1D5-4626-A502-DA10719A4ADD}" srcOrd="5" destOrd="0" presId="urn:microsoft.com/office/officeart/2005/8/layout/vList5"/>
    <dgm:cxn modelId="{BB46F887-CCE0-45D2-8D81-8887028F6D4D}" type="presParOf" srcId="{602B4AB4-E91C-4F12-8440-A80FBAB38924}" destId="{E7AE0D93-BF06-4942-92A6-70875CE35EB7}" srcOrd="6" destOrd="0" presId="urn:microsoft.com/office/officeart/2005/8/layout/vList5"/>
    <dgm:cxn modelId="{99CA98A3-B80A-40BC-8F68-790CAEE37FE8}" type="presParOf" srcId="{E7AE0D93-BF06-4942-92A6-70875CE35EB7}" destId="{8FB0D1AC-061E-4B7A-A2BE-47E75A60331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6AFC3-3DC9-4460-A137-5BCBA35C19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ABBC2A05-A90F-4B31-A7DA-E5DD30F9B995}">
      <dgm:prSet/>
      <dgm:spPr/>
      <dgm:t>
        <a:bodyPr/>
        <a:lstStyle/>
        <a:p>
          <a:r>
            <a:rPr lang="nl-BE" dirty="0"/>
            <a:t>Studies:</a:t>
          </a:r>
        </a:p>
      </dgm:t>
    </dgm:pt>
    <dgm:pt modelId="{E91AAC52-DE82-473C-9A36-6125F25CF236}" type="parTrans" cxnId="{6FA7104B-29F1-4252-A5C2-EE9FE9F020C3}">
      <dgm:prSet/>
      <dgm:spPr/>
      <dgm:t>
        <a:bodyPr/>
        <a:lstStyle/>
        <a:p>
          <a:endParaRPr lang="nl-BE"/>
        </a:p>
      </dgm:t>
    </dgm:pt>
    <dgm:pt modelId="{AF0857C7-D98B-4E89-A647-D96AAFDB9362}" type="sibTrans" cxnId="{6FA7104B-29F1-4252-A5C2-EE9FE9F020C3}">
      <dgm:prSet/>
      <dgm:spPr/>
      <dgm:t>
        <a:bodyPr/>
        <a:lstStyle/>
        <a:p>
          <a:endParaRPr lang="nl-BE"/>
        </a:p>
      </dgm:t>
    </dgm:pt>
    <dgm:pt modelId="{B9E2AFED-E79F-422C-ADA1-32BE738830E7}">
      <dgm:prSet/>
      <dgm:spPr/>
      <dgm:t>
        <a:bodyPr/>
        <a:lstStyle/>
        <a:p>
          <a:r>
            <a:rPr lang="nl-BE" dirty="0"/>
            <a:t>1</a:t>
          </a:r>
          <a:r>
            <a:rPr lang="nl-BE" baseline="30000" dirty="0"/>
            <a:t>ste</a:t>
          </a:r>
          <a:r>
            <a:rPr lang="nl-BE" dirty="0"/>
            <a:t> Jaar: Industriële Wetenschappen</a:t>
          </a:r>
        </a:p>
      </dgm:t>
    </dgm:pt>
    <dgm:pt modelId="{AAEFC51C-279A-468F-9490-55ADFEEB2C50}" type="parTrans" cxnId="{D2659C0C-CF1B-49A0-A73F-4C4CD1089F0A}">
      <dgm:prSet/>
      <dgm:spPr/>
      <dgm:t>
        <a:bodyPr/>
        <a:lstStyle/>
        <a:p>
          <a:endParaRPr lang="nl-BE"/>
        </a:p>
      </dgm:t>
    </dgm:pt>
    <dgm:pt modelId="{EE3DB41F-4946-49BE-8B6F-77C693D444C2}" type="sibTrans" cxnId="{D2659C0C-CF1B-49A0-A73F-4C4CD1089F0A}">
      <dgm:prSet/>
      <dgm:spPr/>
      <dgm:t>
        <a:bodyPr/>
        <a:lstStyle/>
        <a:p>
          <a:endParaRPr lang="nl-BE"/>
        </a:p>
      </dgm:t>
    </dgm:pt>
    <dgm:pt modelId="{6A420049-B033-46F7-9E15-2D31B9770B12}">
      <dgm:prSet/>
      <dgm:spPr/>
      <dgm:t>
        <a:bodyPr/>
        <a:lstStyle/>
        <a:p>
          <a:r>
            <a:rPr lang="nl-BE" dirty="0"/>
            <a:t>2</a:t>
          </a:r>
          <a:r>
            <a:rPr lang="nl-BE" baseline="30000" dirty="0"/>
            <a:t>de</a:t>
          </a:r>
          <a:r>
            <a:rPr lang="nl-BE" dirty="0"/>
            <a:t> Jaar: Industriële Wetenschappen</a:t>
          </a:r>
        </a:p>
      </dgm:t>
    </dgm:pt>
    <dgm:pt modelId="{8AF528FE-2791-4BE7-AA50-81BE67BC9298}" type="parTrans" cxnId="{B4FD6209-44C3-40EA-96A3-3B3F068826C2}">
      <dgm:prSet/>
      <dgm:spPr/>
      <dgm:t>
        <a:bodyPr/>
        <a:lstStyle/>
        <a:p>
          <a:endParaRPr lang="nl-BE"/>
        </a:p>
      </dgm:t>
    </dgm:pt>
    <dgm:pt modelId="{D6629D8C-0DD5-491C-B30B-08BE7C65109E}" type="sibTrans" cxnId="{B4FD6209-44C3-40EA-96A3-3B3F068826C2}">
      <dgm:prSet/>
      <dgm:spPr/>
      <dgm:t>
        <a:bodyPr/>
        <a:lstStyle/>
        <a:p>
          <a:endParaRPr lang="nl-BE"/>
        </a:p>
      </dgm:t>
    </dgm:pt>
    <dgm:pt modelId="{B873BAD2-1AE1-4BAC-845B-D09A5FBF3C62}">
      <dgm:prSet/>
      <dgm:spPr/>
      <dgm:t>
        <a:bodyPr/>
        <a:lstStyle/>
        <a:p>
          <a:r>
            <a:rPr lang="nl-BE" dirty="0"/>
            <a:t>3</a:t>
          </a:r>
          <a:r>
            <a:rPr lang="nl-BE" baseline="30000" dirty="0"/>
            <a:t>de</a:t>
          </a:r>
          <a:r>
            <a:rPr lang="nl-BE" dirty="0"/>
            <a:t> Jaar: Industriële Wetenschappen</a:t>
          </a:r>
        </a:p>
      </dgm:t>
    </dgm:pt>
    <dgm:pt modelId="{96F3440A-D906-48B6-A95E-870A56688368}" type="parTrans" cxnId="{83FD0C5A-6178-4D1F-B153-484F63DA0584}">
      <dgm:prSet/>
      <dgm:spPr/>
      <dgm:t>
        <a:bodyPr/>
        <a:lstStyle/>
        <a:p>
          <a:endParaRPr lang="nl-BE"/>
        </a:p>
      </dgm:t>
    </dgm:pt>
    <dgm:pt modelId="{0195F44B-3594-4970-89E0-F7580FD95776}" type="sibTrans" cxnId="{83FD0C5A-6178-4D1F-B153-484F63DA0584}">
      <dgm:prSet/>
      <dgm:spPr/>
      <dgm:t>
        <a:bodyPr/>
        <a:lstStyle/>
        <a:p>
          <a:endParaRPr lang="nl-BE"/>
        </a:p>
      </dgm:t>
    </dgm:pt>
    <dgm:pt modelId="{AC80D7AD-D845-48F9-A112-5D0BCDF25ADC}">
      <dgm:prSet/>
      <dgm:spPr/>
      <dgm:t>
        <a:bodyPr/>
        <a:lstStyle/>
        <a:p>
          <a:r>
            <a:rPr lang="nl-BE" dirty="0"/>
            <a:t>4</a:t>
          </a:r>
          <a:r>
            <a:rPr lang="nl-BE" baseline="30000" dirty="0"/>
            <a:t>de</a:t>
          </a:r>
          <a:r>
            <a:rPr lang="nl-BE" dirty="0"/>
            <a:t> Jaar: Industriële Wetenschappen / </a:t>
          </a:r>
          <a:br>
            <a:rPr lang="nl-BE" dirty="0"/>
          </a:br>
          <a:r>
            <a:rPr lang="nl-BE" dirty="0"/>
            <a:t>	Elektriciteit Elektronica</a:t>
          </a:r>
        </a:p>
      </dgm:t>
    </dgm:pt>
    <dgm:pt modelId="{4201087C-CFC2-4293-8918-38571C379221}" type="parTrans" cxnId="{020B19A4-CD5D-467C-BA7F-3A97E4301DE9}">
      <dgm:prSet/>
      <dgm:spPr/>
      <dgm:t>
        <a:bodyPr/>
        <a:lstStyle/>
        <a:p>
          <a:endParaRPr lang="nl-BE"/>
        </a:p>
      </dgm:t>
    </dgm:pt>
    <dgm:pt modelId="{BB43ABEF-34EC-4151-B576-8F478160F158}" type="sibTrans" cxnId="{020B19A4-CD5D-467C-BA7F-3A97E4301DE9}">
      <dgm:prSet/>
      <dgm:spPr/>
      <dgm:t>
        <a:bodyPr/>
        <a:lstStyle/>
        <a:p>
          <a:endParaRPr lang="nl-BE"/>
        </a:p>
      </dgm:t>
    </dgm:pt>
    <dgm:pt modelId="{276467A2-22D5-4C52-8522-9A7E8129DE90}">
      <dgm:prSet/>
      <dgm:spPr/>
      <dgm:t>
        <a:bodyPr/>
        <a:lstStyle/>
        <a:p>
          <a:r>
            <a:rPr lang="nl-BE" dirty="0"/>
            <a:t>5</a:t>
          </a:r>
          <a:r>
            <a:rPr lang="nl-BE" baseline="30000" dirty="0"/>
            <a:t>de</a:t>
          </a:r>
          <a:r>
            <a:rPr lang="nl-BE" dirty="0"/>
            <a:t> Jaar: Elektriciteit Elektronica</a:t>
          </a:r>
        </a:p>
      </dgm:t>
    </dgm:pt>
    <dgm:pt modelId="{8474586B-B50A-4187-905E-A8FB6A4971B8}" type="parTrans" cxnId="{A6DD4945-2CF1-4BA2-84E6-20271CD5F841}">
      <dgm:prSet/>
      <dgm:spPr/>
      <dgm:t>
        <a:bodyPr/>
        <a:lstStyle/>
        <a:p>
          <a:endParaRPr lang="nl-BE"/>
        </a:p>
      </dgm:t>
    </dgm:pt>
    <dgm:pt modelId="{1EAEE36F-5509-441A-B3B3-490D31E5933E}" type="sibTrans" cxnId="{A6DD4945-2CF1-4BA2-84E6-20271CD5F841}">
      <dgm:prSet/>
      <dgm:spPr/>
      <dgm:t>
        <a:bodyPr/>
        <a:lstStyle/>
        <a:p>
          <a:endParaRPr lang="nl-BE"/>
        </a:p>
      </dgm:t>
    </dgm:pt>
    <dgm:pt modelId="{35AF257E-D031-43FA-89BE-08C355628768}">
      <dgm:prSet/>
      <dgm:spPr/>
      <dgm:t>
        <a:bodyPr/>
        <a:lstStyle/>
        <a:p>
          <a:r>
            <a:rPr lang="nl-BE" dirty="0"/>
            <a:t>6</a:t>
          </a:r>
          <a:r>
            <a:rPr lang="nl-BE" baseline="30000" dirty="0"/>
            <a:t>de</a:t>
          </a:r>
          <a:r>
            <a:rPr lang="nl-BE" dirty="0"/>
            <a:t> Jaar: Elektriciteit Elektronica</a:t>
          </a:r>
        </a:p>
      </dgm:t>
    </dgm:pt>
    <dgm:pt modelId="{87641F2C-CDCD-4315-9DA8-F8FF976CE2E3}" type="parTrans" cxnId="{88818C6C-80B7-407A-9198-F33834305CA0}">
      <dgm:prSet/>
      <dgm:spPr/>
      <dgm:t>
        <a:bodyPr/>
        <a:lstStyle/>
        <a:p>
          <a:endParaRPr lang="nl-BE"/>
        </a:p>
      </dgm:t>
    </dgm:pt>
    <dgm:pt modelId="{FB4B95AF-D9D4-4C07-A972-189EF474BA91}" type="sibTrans" cxnId="{88818C6C-80B7-407A-9198-F33834305CA0}">
      <dgm:prSet/>
      <dgm:spPr/>
      <dgm:t>
        <a:bodyPr/>
        <a:lstStyle/>
        <a:p>
          <a:endParaRPr lang="nl-BE"/>
        </a:p>
      </dgm:t>
    </dgm:pt>
    <dgm:pt modelId="{BFBAF514-8DF2-494C-B36F-229542101878}">
      <dgm:prSet/>
      <dgm:spPr/>
      <dgm:t>
        <a:bodyPr/>
        <a:lstStyle/>
        <a:p>
          <a:r>
            <a:rPr lang="nl-BE" dirty="0"/>
            <a:t>Hobby:</a:t>
          </a:r>
        </a:p>
      </dgm:t>
    </dgm:pt>
    <dgm:pt modelId="{417074AE-6A74-460C-B1D7-0D978FCDB1E0}" type="parTrans" cxnId="{107D6A46-2F3A-4577-AFF3-DE87B02C4AD0}">
      <dgm:prSet/>
      <dgm:spPr/>
      <dgm:t>
        <a:bodyPr/>
        <a:lstStyle/>
        <a:p>
          <a:endParaRPr lang="nl-BE"/>
        </a:p>
      </dgm:t>
    </dgm:pt>
    <dgm:pt modelId="{40B96398-9901-418D-894B-739455119E4B}" type="sibTrans" cxnId="{107D6A46-2F3A-4577-AFF3-DE87B02C4AD0}">
      <dgm:prSet/>
      <dgm:spPr/>
      <dgm:t>
        <a:bodyPr/>
        <a:lstStyle/>
        <a:p>
          <a:endParaRPr lang="nl-BE"/>
        </a:p>
      </dgm:t>
    </dgm:pt>
    <dgm:pt modelId="{77C6C191-5280-44FB-8D64-4135FCBE5868}">
      <dgm:prSet/>
      <dgm:spPr/>
      <dgm:t>
        <a:bodyPr/>
        <a:lstStyle/>
        <a:p>
          <a:r>
            <a:rPr lang="nl-BE"/>
            <a:t>Chiro</a:t>
          </a:r>
        </a:p>
      </dgm:t>
    </dgm:pt>
    <dgm:pt modelId="{179BC24B-9C52-4668-B858-74FD840B3D11}" type="parTrans" cxnId="{90527E6E-1878-42F2-906F-3080ED8CB105}">
      <dgm:prSet/>
      <dgm:spPr/>
      <dgm:t>
        <a:bodyPr/>
        <a:lstStyle/>
        <a:p>
          <a:endParaRPr lang="nl-BE"/>
        </a:p>
      </dgm:t>
    </dgm:pt>
    <dgm:pt modelId="{2EFBA69E-9D80-4FA0-8759-458A963377EE}" type="sibTrans" cxnId="{90527E6E-1878-42F2-906F-3080ED8CB105}">
      <dgm:prSet/>
      <dgm:spPr/>
      <dgm:t>
        <a:bodyPr/>
        <a:lstStyle/>
        <a:p>
          <a:endParaRPr lang="nl-BE"/>
        </a:p>
      </dgm:t>
    </dgm:pt>
    <dgm:pt modelId="{F295A67A-CE64-4982-91CE-E790653E87A4}">
      <dgm:prSet/>
      <dgm:spPr/>
      <dgm:t>
        <a:bodyPr/>
        <a:lstStyle/>
        <a:p>
          <a:r>
            <a:rPr lang="nl-BE"/>
            <a:t>Overige:</a:t>
          </a:r>
        </a:p>
      </dgm:t>
    </dgm:pt>
    <dgm:pt modelId="{43146ACC-B623-4C55-BDB1-B66CA87A1853}" type="parTrans" cxnId="{0F22F3AC-263B-4496-9753-7176B3C8D405}">
      <dgm:prSet/>
      <dgm:spPr/>
      <dgm:t>
        <a:bodyPr/>
        <a:lstStyle/>
        <a:p>
          <a:endParaRPr lang="nl-BE"/>
        </a:p>
      </dgm:t>
    </dgm:pt>
    <dgm:pt modelId="{AED574CA-EE2F-4CCE-98EF-E6CACA01122D}" type="sibTrans" cxnId="{0F22F3AC-263B-4496-9753-7176B3C8D405}">
      <dgm:prSet/>
      <dgm:spPr/>
      <dgm:t>
        <a:bodyPr/>
        <a:lstStyle/>
        <a:p>
          <a:endParaRPr lang="nl-BE"/>
        </a:p>
      </dgm:t>
    </dgm:pt>
    <dgm:pt modelId="{351CB82E-F2AD-416E-95C9-CED92C81EE0F}">
      <dgm:prSet/>
      <dgm:spPr/>
      <dgm:t>
        <a:bodyPr/>
        <a:lstStyle/>
        <a:p>
          <a:r>
            <a:rPr lang="nl-BE"/>
            <a:t>Voorzitter leerlingenraad</a:t>
          </a:r>
          <a:br>
            <a:rPr lang="nl-BE"/>
          </a:br>
          <a:endParaRPr lang="nl-BE"/>
        </a:p>
      </dgm:t>
    </dgm:pt>
    <dgm:pt modelId="{7A4A1D78-1853-43FA-B4BF-49FAA464A415}" type="parTrans" cxnId="{97B53501-12A6-46F4-AE09-45EAA7666096}">
      <dgm:prSet/>
      <dgm:spPr/>
      <dgm:t>
        <a:bodyPr/>
        <a:lstStyle/>
        <a:p>
          <a:endParaRPr lang="nl-BE"/>
        </a:p>
      </dgm:t>
    </dgm:pt>
    <dgm:pt modelId="{48EC33E6-C2E6-4E5D-968C-BC35B1C58AB9}" type="sibTrans" cxnId="{97B53501-12A6-46F4-AE09-45EAA7666096}">
      <dgm:prSet/>
      <dgm:spPr/>
      <dgm:t>
        <a:bodyPr/>
        <a:lstStyle/>
        <a:p>
          <a:endParaRPr lang="nl-BE"/>
        </a:p>
      </dgm:t>
    </dgm:pt>
    <dgm:pt modelId="{06435C3A-C44D-4F62-9E93-1609A8026C4D}" type="pres">
      <dgm:prSet presAssocID="{00F6AFC3-3DC9-4460-A137-5BCBA35C19E2}" presName="linear" presStyleCnt="0">
        <dgm:presLayoutVars>
          <dgm:animLvl val="lvl"/>
          <dgm:resizeHandles val="exact"/>
        </dgm:presLayoutVars>
      </dgm:prSet>
      <dgm:spPr/>
    </dgm:pt>
    <dgm:pt modelId="{9ED77CD8-70A2-4A88-AD2A-383F9165E156}" type="pres">
      <dgm:prSet presAssocID="{ABBC2A05-A90F-4B31-A7DA-E5DD30F9B9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84DC3F-44EE-4D00-A8A6-6A3F04FE604C}" type="pres">
      <dgm:prSet presAssocID="{ABBC2A05-A90F-4B31-A7DA-E5DD30F9B995}" presName="childText" presStyleLbl="revTx" presStyleIdx="0" presStyleCnt="3">
        <dgm:presLayoutVars>
          <dgm:bulletEnabled val="1"/>
        </dgm:presLayoutVars>
      </dgm:prSet>
      <dgm:spPr/>
    </dgm:pt>
    <dgm:pt modelId="{66774EA6-9AE3-46E9-BFC0-5CFD6F26CC21}" type="pres">
      <dgm:prSet presAssocID="{BFBAF514-8DF2-494C-B36F-2295421018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4C4204-0DFA-4F9E-B287-1E22DFB5E48F}" type="pres">
      <dgm:prSet presAssocID="{BFBAF514-8DF2-494C-B36F-229542101878}" presName="childText" presStyleLbl="revTx" presStyleIdx="1" presStyleCnt="3">
        <dgm:presLayoutVars>
          <dgm:bulletEnabled val="1"/>
        </dgm:presLayoutVars>
      </dgm:prSet>
      <dgm:spPr/>
    </dgm:pt>
    <dgm:pt modelId="{6E599A1B-F14F-479B-8C2B-AC334BB5861A}" type="pres">
      <dgm:prSet presAssocID="{F295A67A-CE64-4982-91CE-E790653E87A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BEAE84-FF7D-4184-8801-08064717DF9A}" type="pres">
      <dgm:prSet presAssocID="{F295A67A-CE64-4982-91CE-E790653E87A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7B53501-12A6-46F4-AE09-45EAA7666096}" srcId="{F295A67A-CE64-4982-91CE-E790653E87A4}" destId="{351CB82E-F2AD-416E-95C9-CED92C81EE0F}" srcOrd="0" destOrd="0" parTransId="{7A4A1D78-1853-43FA-B4BF-49FAA464A415}" sibTransId="{48EC33E6-C2E6-4E5D-968C-BC35B1C58AB9}"/>
    <dgm:cxn modelId="{7E87C606-81F8-4305-BD00-23D8E15A954F}" type="presOf" srcId="{AC80D7AD-D845-48F9-A112-5D0BCDF25ADC}" destId="{B484DC3F-44EE-4D00-A8A6-6A3F04FE604C}" srcOrd="0" destOrd="3" presId="urn:microsoft.com/office/officeart/2005/8/layout/vList2"/>
    <dgm:cxn modelId="{B4FD6209-44C3-40EA-96A3-3B3F068826C2}" srcId="{ABBC2A05-A90F-4B31-A7DA-E5DD30F9B995}" destId="{6A420049-B033-46F7-9E15-2D31B9770B12}" srcOrd="1" destOrd="0" parTransId="{8AF528FE-2791-4BE7-AA50-81BE67BC9298}" sibTransId="{D6629D8C-0DD5-491C-B30B-08BE7C65109E}"/>
    <dgm:cxn modelId="{D2659C0C-CF1B-49A0-A73F-4C4CD1089F0A}" srcId="{ABBC2A05-A90F-4B31-A7DA-E5DD30F9B995}" destId="{B9E2AFED-E79F-422C-ADA1-32BE738830E7}" srcOrd="0" destOrd="0" parTransId="{AAEFC51C-279A-468F-9490-55ADFEEB2C50}" sibTransId="{EE3DB41F-4946-49BE-8B6F-77C693D444C2}"/>
    <dgm:cxn modelId="{0965D910-ED88-44BC-9B22-D1BBCF568E11}" type="presOf" srcId="{351CB82E-F2AD-416E-95C9-CED92C81EE0F}" destId="{6BBEAE84-FF7D-4184-8801-08064717DF9A}" srcOrd="0" destOrd="0" presId="urn:microsoft.com/office/officeart/2005/8/layout/vList2"/>
    <dgm:cxn modelId="{98627D14-E9EA-4417-A24C-BC99B5A19684}" type="presOf" srcId="{B873BAD2-1AE1-4BAC-845B-D09A5FBF3C62}" destId="{B484DC3F-44EE-4D00-A8A6-6A3F04FE604C}" srcOrd="0" destOrd="2" presId="urn:microsoft.com/office/officeart/2005/8/layout/vList2"/>
    <dgm:cxn modelId="{565FBF18-B63C-46C6-8623-8EB229E1B99E}" type="presOf" srcId="{6A420049-B033-46F7-9E15-2D31B9770B12}" destId="{B484DC3F-44EE-4D00-A8A6-6A3F04FE604C}" srcOrd="0" destOrd="1" presId="urn:microsoft.com/office/officeart/2005/8/layout/vList2"/>
    <dgm:cxn modelId="{139E2A1C-6E3B-4755-B7F6-751F421A6581}" type="presOf" srcId="{35AF257E-D031-43FA-89BE-08C355628768}" destId="{B484DC3F-44EE-4D00-A8A6-6A3F04FE604C}" srcOrd="0" destOrd="5" presId="urn:microsoft.com/office/officeart/2005/8/layout/vList2"/>
    <dgm:cxn modelId="{336CC12C-3667-48E7-8852-F1281024E5F5}" type="presOf" srcId="{ABBC2A05-A90F-4B31-A7DA-E5DD30F9B995}" destId="{9ED77CD8-70A2-4A88-AD2A-383F9165E156}" srcOrd="0" destOrd="0" presId="urn:microsoft.com/office/officeart/2005/8/layout/vList2"/>
    <dgm:cxn modelId="{A6DD4945-2CF1-4BA2-84E6-20271CD5F841}" srcId="{ABBC2A05-A90F-4B31-A7DA-E5DD30F9B995}" destId="{276467A2-22D5-4C52-8522-9A7E8129DE90}" srcOrd="4" destOrd="0" parTransId="{8474586B-B50A-4187-905E-A8FB6A4971B8}" sibTransId="{1EAEE36F-5509-441A-B3B3-490D31E5933E}"/>
    <dgm:cxn modelId="{107D6A46-2F3A-4577-AFF3-DE87B02C4AD0}" srcId="{00F6AFC3-3DC9-4460-A137-5BCBA35C19E2}" destId="{BFBAF514-8DF2-494C-B36F-229542101878}" srcOrd="1" destOrd="0" parTransId="{417074AE-6A74-460C-B1D7-0D978FCDB1E0}" sibTransId="{40B96398-9901-418D-894B-739455119E4B}"/>
    <dgm:cxn modelId="{CB42DA4A-D9CF-4BA1-8837-C4C8DD8E9B86}" type="presOf" srcId="{00F6AFC3-3DC9-4460-A137-5BCBA35C19E2}" destId="{06435C3A-C44D-4F62-9E93-1609A8026C4D}" srcOrd="0" destOrd="0" presId="urn:microsoft.com/office/officeart/2005/8/layout/vList2"/>
    <dgm:cxn modelId="{0435F44A-7C55-4550-8997-E572AB39195B}" type="presOf" srcId="{77C6C191-5280-44FB-8D64-4135FCBE5868}" destId="{D54C4204-0DFA-4F9E-B287-1E22DFB5E48F}" srcOrd="0" destOrd="0" presId="urn:microsoft.com/office/officeart/2005/8/layout/vList2"/>
    <dgm:cxn modelId="{6FA7104B-29F1-4252-A5C2-EE9FE9F020C3}" srcId="{00F6AFC3-3DC9-4460-A137-5BCBA35C19E2}" destId="{ABBC2A05-A90F-4B31-A7DA-E5DD30F9B995}" srcOrd="0" destOrd="0" parTransId="{E91AAC52-DE82-473C-9A36-6125F25CF236}" sibTransId="{AF0857C7-D98B-4E89-A647-D96AAFDB9362}"/>
    <dgm:cxn modelId="{88818C6C-80B7-407A-9198-F33834305CA0}" srcId="{ABBC2A05-A90F-4B31-A7DA-E5DD30F9B995}" destId="{35AF257E-D031-43FA-89BE-08C355628768}" srcOrd="5" destOrd="0" parTransId="{87641F2C-CDCD-4315-9DA8-F8FF976CE2E3}" sibTransId="{FB4B95AF-D9D4-4C07-A972-189EF474BA91}"/>
    <dgm:cxn modelId="{90527E6E-1878-42F2-906F-3080ED8CB105}" srcId="{BFBAF514-8DF2-494C-B36F-229542101878}" destId="{77C6C191-5280-44FB-8D64-4135FCBE5868}" srcOrd="0" destOrd="0" parTransId="{179BC24B-9C52-4668-B858-74FD840B3D11}" sibTransId="{2EFBA69E-9D80-4FA0-8759-458A963377EE}"/>
    <dgm:cxn modelId="{83FD0C5A-6178-4D1F-B153-484F63DA0584}" srcId="{ABBC2A05-A90F-4B31-A7DA-E5DD30F9B995}" destId="{B873BAD2-1AE1-4BAC-845B-D09A5FBF3C62}" srcOrd="2" destOrd="0" parTransId="{96F3440A-D906-48B6-A95E-870A56688368}" sibTransId="{0195F44B-3594-4970-89E0-F7580FD95776}"/>
    <dgm:cxn modelId="{020B19A4-CD5D-467C-BA7F-3A97E4301DE9}" srcId="{ABBC2A05-A90F-4B31-A7DA-E5DD30F9B995}" destId="{AC80D7AD-D845-48F9-A112-5D0BCDF25ADC}" srcOrd="3" destOrd="0" parTransId="{4201087C-CFC2-4293-8918-38571C379221}" sibTransId="{BB43ABEF-34EC-4151-B576-8F478160F158}"/>
    <dgm:cxn modelId="{489872A6-40B4-4CA7-8395-A0A2911C4A30}" type="presOf" srcId="{B9E2AFED-E79F-422C-ADA1-32BE738830E7}" destId="{B484DC3F-44EE-4D00-A8A6-6A3F04FE604C}" srcOrd="0" destOrd="0" presId="urn:microsoft.com/office/officeart/2005/8/layout/vList2"/>
    <dgm:cxn modelId="{0F22F3AC-263B-4496-9753-7176B3C8D405}" srcId="{00F6AFC3-3DC9-4460-A137-5BCBA35C19E2}" destId="{F295A67A-CE64-4982-91CE-E790653E87A4}" srcOrd="2" destOrd="0" parTransId="{43146ACC-B623-4C55-BDB1-B66CA87A1853}" sibTransId="{AED574CA-EE2F-4CCE-98EF-E6CACA01122D}"/>
    <dgm:cxn modelId="{93F27ED0-D942-4E0B-B538-1782BF6F4EF9}" type="presOf" srcId="{F295A67A-CE64-4982-91CE-E790653E87A4}" destId="{6E599A1B-F14F-479B-8C2B-AC334BB5861A}" srcOrd="0" destOrd="0" presId="urn:microsoft.com/office/officeart/2005/8/layout/vList2"/>
    <dgm:cxn modelId="{5CDD84EF-1756-46FF-902F-C4CDBD083842}" type="presOf" srcId="{276467A2-22D5-4C52-8522-9A7E8129DE90}" destId="{B484DC3F-44EE-4D00-A8A6-6A3F04FE604C}" srcOrd="0" destOrd="4" presId="urn:microsoft.com/office/officeart/2005/8/layout/vList2"/>
    <dgm:cxn modelId="{98FAC2EF-51AA-457F-887B-B58B79685E67}" type="presOf" srcId="{BFBAF514-8DF2-494C-B36F-229542101878}" destId="{66774EA6-9AE3-46E9-BFC0-5CFD6F26CC21}" srcOrd="0" destOrd="0" presId="urn:microsoft.com/office/officeart/2005/8/layout/vList2"/>
    <dgm:cxn modelId="{09A4D282-B7E2-4FDA-997A-36D046783D24}" type="presParOf" srcId="{06435C3A-C44D-4F62-9E93-1609A8026C4D}" destId="{9ED77CD8-70A2-4A88-AD2A-383F9165E156}" srcOrd="0" destOrd="0" presId="urn:microsoft.com/office/officeart/2005/8/layout/vList2"/>
    <dgm:cxn modelId="{258F5F0B-6C65-42DD-A8FE-F3C9DF7E60D0}" type="presParOf" srcId="{06435C3A-C44D-4F62-9E93-1609A8026C4D}" destId="{B484DC3F-44EE-4D00-A8A6-6A3F04FE604C}" srcOrd="1" destOrd="0" presId="urn:microsoft.com/office/officeart/2005/8/layout/vList2"/>
    <dgm:cxn modelId="{B8CFF6A0-CE9B-4178-A969-9FB4DC54D90A}" type="presParOf" srcId="{06435C3A-C44D-4F62-9E93-1609A8026C4D}" destId="{66774EA6-9AE3-46E9-BFC0-5CFD6F26CC21}" srcOrd="2" destOrd="0" presId="urn:microsoft.com/office/officeart/2005/8/layout/vList2"/>
    <dgm:cxn modelId="{33A60DA4-9538-461D-8C68-665734914FE5}" type="presParOf" srcId="{06435C3A-C44D-4F62-9E93-1609A8026C4D}" destId="{D54C4204-0DFA-4F9E-B287-1E22DFB5E48F}" srcOrd="3" destOrd="0" presId="urn:microsoft.com/office/officeart/2005/8/layout/vList2"/>
    <dgm:cxn modelId="{44EC7164-6369-4050-83B9-D82623F4D4E9}" type="presParOf" srcId="{06435C3A-C44D-4F62-9E93-1609A8026C4D}" destId="{6E599A1B-F14F-479B-8C2B-AC334BB5861A}" srcOrd="4" destOrd="0" presId="urn:microsoft.com/office/officeart/2005/8/layout/vList2"/>
    <dgm:cxn modelId="{E35DC4F9-E2B0-45DB-83E9-0282F44662E1}" type="presParOf" srcId="{06435C3A-C44D-4F62-9E93-1609A8026C4D}" destId="{6BBEAE84-FF7D-4184-8801-08064717DF9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12796A-8E28-4B6B-B5D4-18C4D7A8B11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A091F286-BAE4-43AF-91F3-81F9B6759515}">
      <dgm:prSet/>
      <dgm:spPr/>
      <dgm:t>
        <a:bodyPr/>
        <a:lstStyle/>
        <a:p>
          <a:r>
            <a:rPr lang="nl-BE" dirty="0" err="1"/>
            <a:t>Oled</a:t>
          </a:r>
          <a:r>
            <a:rPr lang="nl-BE" dirty="0"/>
            <a:t> display</a:t>
          </a:r>
          <a:endParaRPr lang="en-GB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19FC4B1-4213-4129-87A5-9A0FC44AC0AF}" type="parTrans" cxnId="{6C3FB085-3A0C-4620-8983-69C17D5FEBBF}">
      <dgm:prSet/>
      <dgm:spPr/>
      <dgm:t>
        <a:bodyPr/>
        <a:lstStyle/>
        <a:p>
          <a:endParaRPr lang="nl-BE"/>
        </a:p>
      </dgm:t>
    </dgm:pt>
    <dgm:pt modelId="{31E28C1B-7576-4347-9C71-6B2773844D9E}" type="sibTrans" cxnId="{6C3FB085-3A0C-4620-8983-69C17D5FEBBF}">
      <dgm:prSet/>
      <dgm:spPr/>
      <dgm:t>
        <a:bodyPr/>
        <a:lstStyle/>
        <a:p>
          <a:endParaRPr lang="nl-BE"/>
        </a:p>
      </dgm:t>
    </dgm:pt>
    <dgm:pt modelId="{3E2808B1-BC47-4A45-B08C-E55F8322FB84}">
      <dgm:prSet/>
      <dgm:spPr/>
      <dgm:t>
        <a:bodyPr/>
        <a:lstStyle/>
        <a:p>
          <a:r>
            <a:rPr lang="nl-BE" noProof="0" dirty="0"/>
            <a:t>Navigatie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83E196A-A9C2-4B78-9E28-03182F635820}" type="parTrans" cxnId="{0524F14A-83A6-49DF-8EA7-25D34E075587}">
      <dgm:prSet/>
      <dgm:spPr/>
      <dgm:t>
        <a:bodyPr/>
        <a:lstStyle/>
        <a:p>
          <a:endParaRPr lang="nl-BE"/>
        </a:p>
      </dgm:t>
    </dgm:pt>
    <dgm:pt modelId="{85369D40-BC46-41A4-9F46-31642D00CD41}" type="sibTrans" cxnId="{0524F14A-83A6-49DF-8EA7-25D34E075587}">
      <dgm:prSet/>
      <dgm:spPr/>
      <dgm:t>
        <a:bodyPr/>
        <a:lstStyle/>
        <a:p>
          <a:endParaRPr lang="nl-BE"/>
        </a:p>
      </dgm:t>
    </dgm:pt>
    <dgm:pt modelId="{F43F6140-B35C-4988-A7C7-B1B7B078DB78}">
      <dgm:prSet/>
      <dgm:spPr/>
      <dgm:t>
        <a:bodyPr/>
        <a:lstStyle/>
        <a:p>
          <a:r>
            <a:rPr lang="nl-BE" noProof="0" dirty="0"/>
            <a:t>Cable management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D5C6F9B-5D24-496B-893B-9B3B0899ADDB}" type="parTrans" cxnId="{0056629F-ED10-43E9-A3E8-82E124EB28E1}">
      <dgm:prSet/>
      <dgm:spPr/>
      <dgm:t>
        <a:bodyPr/>
        <a:lstStyle/>
        <a:p>
          <a:endParaRPr lang="nl-BE"/>
        </a:p>
      </dgm:t>
    </dgm:pt>
    <dgm:pt modelId="{F816452A-79C1-4CA6-948A-3D74975BE687}" type="sibTrans" cxnId="{0056629F-ED10-43E9-A3E8-82E124EB28E1}">
      <dgm:prSet/>
      <dgm:spPr/>
      <dgm:t>
        <a:bodyPr/>
        <a:lstStyle/>
        <a:p>
          <a:endParaRPr lang="nl-BE"/>
        </a:p>
      </dgm:t>
    </dgm:pt>
    <dgm:pt modelId="{5346FE44-A943-41C3-B73C-9D1E0532F3B3}" type="pres">
      <dgm:prSet presAssocID="{3512796A-8E28-4B6B-B5D4-18C4D7A8B111}" presName="Name0" presStyleCnt="0">
        <dgm:presLayoutVars>
          <dgm:dir/>
          <dgm:animLvl val="lvl"/>
          <dgm:resizeHandles val="exact"/>
        </dgm:presLayoutVars>
      </dgm:prSet>
      <dgm:spPr/>
    </dgm:pt>
    <dgm:pt modelId="{676E5EAA-EF83-4A37-91C6-9A57E7F6B045}" type="pres">
      <dgm:prSet presAssocID="{A091F286-BAE4-43AF-91F3-81F9B6759515}" presName="linNode" presStyleCnt="0"/>
      <dgm:spPr/>
    </dgm:pt>
    <dgm:pt modelId="{44FDE82A-7D91-4619-9F91-AB6103E8CBF9}" type="pres">
      <dgm:prSet presAssocID="{A091F286-BAE4-43AF-91F3-81F9B675951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3B12260-FE6E-4C31-9B94-731B104E91BC}" type="pres">
      <dgm:prSet presAssocID="{31E28C1B-7576-4347-9C71-6B2773844D9E}" presName="sp" presStyleCnt="0"/>
      <dgm:spPr/>
    </dgm:pt>
    <dgm:pt modelId="{1815C5D4-82F2-4B30-B218-05A6D2D69B1F}" type="pres">
      <dgm:prSet presAssocID="{3E2808B1-BC47-4A45-B08C-E55F8322FB84}" presName="linNode" presStyleCnt="0"/>
      <dgm:spPr/>
    </dgm:pt>
    <dgm:pt modelId="{027F8ABC-72C4-400D-A555-AC24018E1A1B}" type="pres">
      <dgm:prSet presAssocID="{3E2808B1-BC47-4A45-B08C-E55F8322FB8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A120CE7-2F24-4C99-81B7-48E985AB7C04}" type="pres">
      <dgm:prSet presAssocID="{85369D40-BC46-41A4-9F46-31642D00CD41}" presName="sp" presStyleCnt="0"/>
      <dgm:spPr/>
    </dgm:pt>
    <dgm:pt modelId="{E294AE87-C9B6-4CBA-8091-34C59B9FFE6C}" type="pres">
      <dgm:prSet presAssocID="{F43F6140-B35C-4988-A7C7-B1B7B078DB78}" presName="linNode" presStyleCnt="0"/>
      <dgm:spPr/>
    </dgm:pt>
    <dgm:pt modelId="{4763A6A5-1DF0-4B83-BAA2-A3B5BEA5C4A4}" type="pres">
      <dgm:prSet presAssocID="{F43F6140-B35C-4988-A7C7-B1B7B078DB7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58449118-7830-49EF-BD23-DCDB3FFB23FF}" type="presOf" srcId="{A091F286-BAE4-43AF-91F3-81F9B6759515}" destId="{44FDE82A-7D91-4619-9F91-AB6103E8CBF9}" srcOrd="0" destOrd="0" presId="urn:microsoft.com/office/officeart/2005/8/layout/vList5"/>
    <dgm:cxn modelId="{A96D0020-F311-4481-A492-CB481E84A5C5}" type="presOf" srcId="{F43F6140-B35C-4988-A7C7-B1B7B078DB78}" destId="{4763A6A5-1DF0-4B83-BAA2-A3B5BEA5C4A4}" srcOrd="0" destOrd="0" presId="urn:microsoft.com/office/officeart/2005/8/layout/vList5"/>
    <dgm:cxn modelId="{0524F14A-83A6-49DF-8EA7-25D34E075587}" srcId="{3512796A-8E28-4B6B-B5D4-18C4D7A8B111}" destId="{3E2808B1-BC47-4A45-B08C-E55F8322FB84}" srcOrd="1" destOrd="0" parTransId="{D83E196A-A9C2-4B78-9E28-03182F635820}" sibTransId="{85369D40-BC46-41A4-9F46-31642D00CD41}"/>
    <dgm:cxn modelId="{3DA5D37E-1EA7-4509-AAD9-0185EB55AC88}" type="presOf" srcId="{3E2808B1-BC47-4A45-B08C-E55F8322FB84}" destId="{027F8ABC-72C4-400D-A555-AC24018E1A1B}" srcOrd="0" destOrd="0" presId="urn:microsoft.com/office/officeart/2005/8/layout/vList5"/>
    <dgm:cxn modelId="{6C3FB085-3A0C-4620-8983-69C17D5FEBBF}" srcId="{3512796A-8E28-4B6B-B5D4-18C4D7A8B111}" destId="{A091F286-BAE4-43AF-91F3-81F9B6759515}" srcOrd="0" destOrd="0" parTransId="{D19FC4B1-4213-4129-87A5-9A0FC44AC0AF}" sibTransId="{31E28C1B-7576-4347-9C71-6B2773844D9E}"/>
    <dgm:cxn modelId="{0056629F-ED10-43E9-A3E8-82E124EB28E1}" srcId="{3512796A-8E28-4B6B-B5D4-18C4D7A8B111}" destId="{F43F6140-B35C-4988-A7C7-B1B7B078DB78}" srcOrd="2" destOrd="0" parTransId="{0D5C6F9B-5D24-496B-893B-9B3B0899ADDB}" sibTransId="{F816452A-79C1-4CA6-948A-3D74975BE687}"/>
    <dgm:cxn modelId="{76F9A8B5-B94A-4E9B-95E9-2DA32BFB06C2}" type="presOf" srcId="{3512796A-8E28-4B6B-B5D4-18C4D7A8B111}" destId="{5346FE44-A943-41C3-B73C-9D1E0532F3B3}" srcOrd="0" destOrd="0" presId="urn:microsoft.com/office/officeart/2005/8/layout/vList5"/>
    <dgm:cxn modelId="{B0A3B9F5-465B-4A1F-AADD-36EA23F031B8}" type="presParOf" srcId="{5346FE44-A943-41C3-B73C-9D1E0532F3B3}" destId="{676E5EAA-EF83-4A37-91C6-9A57E7F6B045}" srcOrd="0" destOrd="0" presId="urn:microsoft.com/office/officeart/2005/8/layout/vList5"/>
    <dgm:cxn modelId="{4416CE83-57AD-4565-8A56-62E79F0AE900}" type="presParOf" srcId="{676E5EAA-EF83-4A37-91C6-9A57E7F6B045}" destId="{44FDE82A-7D91-4619-9F91-AB6103E8CBF9}" srcOrd="0" destOrd="0" presId="urn:microsoft.com/office/officeart/2005/8/layout/vList5"/>
    <dgm:cxn modelId="{A164D4C8-E6FD-4CA0-85FF-7EAB046C6E2A}" type="presParOf" srcId="{5346FE44-A943-41C3-B73C-9D1E0532F3B3}" destId="{03B12260-FE6E-4C31-9B94-731B104E91BC}" srcOrd="1" destOrd="0" presId="urn:microsoft.com/office/officeart/2005/8/layout/vList5"/>
    <dgm:cxn modelId="{38FC1615-B026-4119-9F5A-37069461CEA9}" type="presParOf" srcId="{5346FE44-A943-41C3-B73C-9D1E0532F3B3}" destId="{1815C5D4-82F2-4B30-B218-05A6D2D69B1F}" srcOrd="2" destOrd="0" presId="urn:microsoft.com/office/officeart/2005/8/layout/vList5"/>
    <dgm:cxn modelId="{FA182B7A-7D2F-4E39-A0D5-AEC64CA72BB8}" type="presParOf" srcId="{1815C5D4-82F2-4B30-B218-05A6D2D69B1F}" destId="{027F8ABC-72C4-400D-A555-AC24018E1A1B}" srcOrd="0" destOrd="0" presId="urn:microsoft.com/office/officeart/2005/8/layout/vList5"/>
    <dgm:cxn modelId="{987695F3-F8B5-4DB4-B6A5-65D429AF7ACD}" type="presParOf" srcId="{5346FE44-A943-41C3-B73C-9D1E0532F3B3}" destId="{3A120CE7-2F24-4C99-81B7-48E985AB7C04}" srcOrd="3" destOrd="0" presId="urn:microsoft.com/office/officeart/2005/8/layout/vList5"/>
    <dgm:cxn modelId="{68A741CD-8AC2-4D60-A485-EEDD52E1C9BE}" type="presParOf" srcId="{5346FE44-A943-41C3-B73C-9D1E0532F3B3}" destId="{E294AE87-C9B6-4CBA-8091-34C59B9FFE6C}" srcOrd="4" destOrd="0" presId="urn:microsoft.com/office/officeart/2005/8/layout/vList5"/>
    <dgm:cxn modelId="{388391A2-D9EF-463E-98DC-B0DDF337B2E8}" type="presParOf" srcId="{E294AE87-C9B6-4CBA-8091-34C59B9FFE6C}" destId="{4763A6A5-1DF0-4B83-BAA2-A3B5BEA5C4A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D50CC0-4B57-47D5-826C-90616E934C8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68454A34-78FA-4C41-8800-A16DDE9216DF}">
      <dgm:prSet phldrT="[Tekst]"/>
      <dgm:spPr/>
      <dgm:t>
        <a:bodyPr/>
        <a:lstStyle/>
        <a:p>
          <a:r>
            <a:rPr lang="nl-BE" dirty="0"/>
            <a:t>Buck converter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6896734-30DD-4B39-B20B-AE98819B1496}" type="parTrans" cxnId="{C8CC23D3-7A7E-45BA-8703-B2348AC69D44}">
      <dgm:prSet/>
      <dgm:spPr/>
      <dgm:t>
        <a:bodyPr/>
        <a:lstStyle/>
        <a:p>
          <a:endParaRPr lang="nl-BE"/>
        </a:p>
      </dgm:t>
    </dgm:pt>
    <dgm:pt modelId="{FFD70E92-2756-462B-B031-6B0195B4AEF0}" type="sibTrans" cxnId="{C8CC23D3-7A7E-45BA-8703-B2348AC69D44}">
      <dgm:prSet/>
      <dgm:spPr/>
      <dgm:t>
        <a:bodyPr/>
        <a:lstStyle/>
        <a:p>
          <a:endParaRPr lang="nl-BE"/>
        </a:p>
      </dgm:t>
    </dgm:pt>
    <dgm:pt modelId="{87EFBEEC-B1ED-47DF-A37D-258D5FEC37E7}">
      <dgm:prSet phldrT="[Tekst]"/>
      <dgm:spPr/>
      <dgm:t>
        <a:bodyPr/>
        <a:lstStyle/>
        <a:p>
          <a:r>
            <a:rPr lang="nl-BE" dirty="0"/>
            <a:t>H-brug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628E9FA9-0E81-46A6-9DB7-7B23BE04FBD0}" type="parTrans" cxnId="{25DCEFE6-C5B7-4F92-80C6-189078DC2352}">
      <dgm:prSet/>
      <dgm:spPr/>
      <dgm:t>
        <a:bodyPr/>
        <a:lstStyle/>
        <a:p>
          <a:endParaRPr lang="nl-BE"/>
        </a:p>
      </dgm:t>
    </dgm:pt>
    <dgm:pt modelId="{5D9D327A-F94F-4780-AA4B-0D34A91366FE}" type="sibTrans" cxnId="{25DCEFE6-C5B7-4F92-80C6-189078DC2352}">
      <dgm:prSet/>
      <dgm:spPr/>
      <dgm:t>
        <a:bodyPr/>
        <a:lstStyle/>
        <a:p>
          <a:endParaRPr lang="nl-BE"/>
        </a:p>
      </dgm:t>
    </dgm:pt>
    <dgm:pt modelId="{63C03817-18C2-4397-9872-E980678EE132}">
      <dgm:prSet phldrT="[Tekst]"/>
      <dgm:spPr/>
      <dgm:t>
        <a:bodyPr/>
        <a:lstStyle/>
        <a:p>
          <a:r>
            <a:rPr lang="nl-BE" dirty="0"/>
            <a:t>I²C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9674865-3B27-4660-BF65-94C479FC91F3}" type="parTrans" cxnId="{5B0B0ABE-8E5E-40E9-A725-F919FCCFE562}">
      <dgm:prSet/>
      <dgm:spPr/>
      <dgm:t>
        <a:bodyPr/>
        <a:lstStyle/>
        <a:p>
          <a:endParaRPr lang="nl-BE"/>
        </a:p>
      </dgm:t>
    </dgm:pt>
    <dgm:pt modelId="{9526BADC-4F70-46E2-9B80-30B75889F4F2}" type="sibTrans" cxnId="{5B0B0ABE-8E5E-40E9-A725-F919FCCFE562}">
      <dgm:prSet/>
      <dgm:spPr/>
      <dgm:t>
        <a:bodyPr/>
        <a:lstStyle/>
        <a:p>
          <a:endParaRPr lang="nl-BE"/>
        </a:p>
      </dgm:t>
    </dgm:pt>
    <dgm:pt modelId="{95796403-D5E2-44F6-8837-B85E5352DFD3}">
      <dgm:prSet phldrT="[Tekst]"/>
      <dgm:spPr/>
      <dgm:t>
        <a:bodyPr/>
        <a:lstStyle/>
        <a:p>
          <a:r>
            <a:rPr lang="nl-BE" dirty="0" err="1"/>
            <a:t>Neopixels</a:t>
          </a:r>
          <a:endParaRPr lang="nl-B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8170DE64-9E07-466C-89EF-9BEFAF830D1E}" type="parTrans" cxnId="{B5E06F35-9F21-4C22-B9FD-20197A671E1D}">
      <dgm:prSet/>
      <dgm:spPr/>
      <dgm:t>
        <a:bodyPr/>
        <a:lstStyle/>
        <a:p>
          <a:endParaRPr lang="nl-BE"/>
        </a:p>
      </dgm:t>
    </dgm:pt>
    <dgm:pt modelId="{AFC2C5DA-E9A9-4CFF-AFDE-1BAC1688E169}" type="sibTrans" cxnId="{B5E06F35-9F21-4C22-B9FD-20197A671E1D}">
      <dgm:prSet/>
      <dgm:spPr/>
      <dgm:t>
        <a:bodyPr/>
        <a:lstStyle/>
        <a:p>
          <a:endParaRPr lang="nl-BE"/>
        </a:p>
      </dgm:t>
    </dgm:pt>
    <dgm:pt modelId="{BB61402C-00FF-4D9E-AC68-8FC536D7840D}">
      <dgm:prSet phldrT="[Tekst]"/>
      <dgm:spPr/>
      <dgm:t>
        <a:bodyPr/>
        <a:lstStyle/>
        <a:p>
          <a:r>
            <a:rPr lang="nl-BE" dirty="0"/>
            <a:t>MOSFET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72109ABF-AD64-446D-9D10-64B0904C50FF}" type="parTrans" cxnId="{C0C47323-D8C5-4813-8FD9-2B9138F88AD6}">
      <dgm:prSet/>
      <dgm:spPr/>
      <dgm:t>
        <a:bodyPr/>
        <a:lstStyle/>
        <a:p>
          <a:endParaRPr lang="nl-BE"/>
        </a:p>
      </dgm:t>
    </dgm:pt>
    <dgm:pt modelId="{410FEE6D-6C7D-4B92-B1CB-76119093EA56}" type="sibTrans" cxnId="{C0C47323-D8C5-4813-8FD9-2B9138F88AD6}">
      <dgm:prSet/>
      <dgm:spPr/>
      <dgm:t>
        <a:bodyPr/>
        <a:lstStyle/>
        <a:p>
          <a:endParaRPr lang="nl-BE"/>
        </a:p>
      </dgm:t>
    </dgm:pt>
    <dgm:pt modelId="{0AE55727-462A-4EB5-86CA-FCA675C5D6EB}">
      <dgm:prSet phldrT="[Tekst]"/>
      <dgm:spPr/>
      <dgm:t>
        <a:bodyPr/>
        <a:lstStyle/>
        <a:p>
          <a:r>
            <a:rPr lang="nl-BE" dirty="0"/>
            <a:t>DAC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125F2555-0EF8-4311-929B-CD37CE9FA196}" type="sibTrans" cxnId="{BC6CCF8B-85C4-4FE1-B689-B674F569840C}">
      <dgm:prSet/>
      <dgm:spPr/>
      <dgm:t>
        <a:bodyPr/>
        <a:lstStyle/>
        <a:p>
          <a:endParaRPr lang="nl-BE"/>
        </a:p>
      </dgm:t>
    </dgm:pt>
    <dgm:pt modelId="{A71428B4-C705-4D6A-9548-01970A3556C1}" type="parTrans" cxnId="{BC6CCF8B-85C4-4FE1-B689-B674F569840C}">
      <dgm:prSet/>
      <dgm:spPr/>
      <dgm:t>
        <a:bodyPr/>
        <a:lstStyle/>
        <a:p>
          <a:endParaRPr lang="nl-BE"/>
        </a:p>
      </dgm:t>
    </dgm:pt>
    <dgm:pt modelId="{A1BF191C-0D90-4FB1-BB16-98C31928E05B}">
      <dgm:prSet phldrT="[Tekst]"/>
      <dgm:spPr/>
      <dgm:t>
        <a:bodyPr/>
        <a:lstStyle/>
        <a:p>
          <a:r>
            <a:rPr lang="nl-BE" dirty="0"/>
            <a:t>BMS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5666F8E3-885F-4310-8DDE-1E8C2337521B}" type="parTrans" cxnId="{96567B0E-AD66-440F-86B6-3F6DF504A968}">
      <dgm:prSet/>
      <dgm:spPr/>
      <dgm:t>
        <a:bodyPr/>
        <a:lstStyle/>
        <a:p>
          <a:endParaRPr lang="nl-BE"/>
        </a:p>
      </dgm:t>
    </dgm:pt>
    <dgm:pt modelId="{4CCF4DAE-4F23-4D6F-9B90-25F25DEC44BA}" type="sibTrans" cxnId="{96567B0E-AD66-440F-86B6-3F6DF504A968}">
      <dgm:prSet/>
      <dgm:spPr/>
      <dgm:t>
        <a:bodyPr/>
        <a:lstStyle/>
        <a:p>
          <a:endParaRPr lang="nl-BE"/>
        </a:p>
      </dgm:t>
    </dgm:pt>
    <dgm:pt modelId="{D7B2F41F-B7E5-46F5-B080-618EC7714F5D}" type="pres">
      <dgm:prSet presAssocID="{5FD50CC0-4B57-47D5-826C-90616E934C8D}" presName="diagram" presStyleCnt="0">
        <dgm:presLayoutVars>
          <dgm:dir/>
          <dgm:resizeHandles val="exact"/>
        </dgm:presLayoutVars>
      </dgm:prSet>
      <dgm:spPr/>
    </dgm:pt>
    <dgm:pt modelId="{6E2457F9-79FB-4607-B828-6A7167869D9B}" type="pres">
      <dgm:prSet presAssocID="{68454A34-78FA-4C41-8800-A16DDE9216DF}" presName="node" presStyleLbl="node1" presStyleIdx="0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590547D0-E75F-468C-85B1-067792898EFA}" type="pres">
      <dgm:prSet presAssocID="{FFD70E92-2756-462B-B031-6B0195B4AEF0}" presName="sibTrans" presStyleCnt="0"/>
      <dgm:spPr/>
    </dgm:pt>
    <dgm:pt modelId="{FAD6D961-C6F8-4FD1-8D36-B9C7DB6AC28C}" type="pres">
      <dgm:prSet presAssocID="{A1BF191C-0D90-4FB1-BB16-98C31928E05B}" presName="node" presStyleLbl="node1" presStyleIdx="1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2D5F3CD0-7783-41F0-A5FC-F4BF5CF4CDEF}" type="pres">
      <dgm:prSet presAssocID="{4CCF4DAE-4F23-4D6F-9B90-25F25DEC44BA}" presName="sibTrans" presStyleCnt="0"/>
      <dgm:spPr/>
    </dgm:pt>
    <dgm:pt modelId="{51569BC7-D64A-4791-B6D1-C03E3A670572}" type="pres">
      <dgm:prSet presAssocID="{0AE55727-462A-4EB5-86CA-FCA675C5D6EB}" presName="node" presStyleLbl="node1" presStyleIdx="2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2BD75121-98B0-4173-80E7-4D2F9DCD7DCD}" type="pres">
      <dgm:prSet presAssocID="{125F2555-0EF8-4311-929B-CD37CE9FA196}" presName="sibTrans" presStyleCnt="0"/>
      <dgm:spPr/>
    </dgm:pt>
    <dgm:pt modelId="{42BA16E4-DA92-435A-8DD5-83D34B7E3E33}" type="pres">
      <dgm:prSet presAssocID="{87EFBEEC-B1ED-47DF-A37D-258D5FEC37E7}" presName="node" presStyleLbl="node1" presStyleIdx="3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B930B568-F16F-4377-9D1A-7CA8AA69165D}" type="pres">
      <dgm:prSet presAssocID="{5D9D327A-F94F-4780-AA4B-0D34A91366FE}" presName="sibTrans" presStyleCnt="0"/>
      <dgm:spPr/>
    </dgm:pt>
    <dgm:pt modelId="{1F2BA473-F86E-425D-83ED-DA7EBCCBABD1}" type="pres">
      <dgm:prSet presAssocID="{63C03817-18C2-4397-9872-E980678EE132}" presName="node" presStyleLbl="node1" presStyleIdx="4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E94F8439-9747-44BC-992D-BB82494A3C27}" type="pres">
      <dgm:prSet presAssocID="{9526BADC-4F70-46E2-9B80-30B75889F4F2}" presName="sibTrans" presStyleCnt="0"/>
      <dgm:spPr/>
    </dgm:pt>
    <dgm:pt modelId="{0BBB810C-80EF-409D-8E78-AF22795013CA}" type="pres">
      <dgm:prSet presAssocID="{95796403-D5E2-44F6-8837-B85E5352DFD3}" presName="node" presStyleLbl="node1" presStyleIdx="5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8B355386-EE84-40E7-A58E-B28C9FE2770E}" type="pres">
      <dgm:prSet presAssocID="{AFC2C5DA-E9A9-4CFF-AFDE-1BAC1688E169}" presName="sibTrans" presStyleCnt="0"/>
      <dgm:spPr/>
    </dgm:pt>
    <dgm:pt modelId="{87244FDB-FFB5-4F11-BA73-808632B45E83}" type="pres">
      <dgm:prSet presAssocID="{BB61402C-00FF-4D9E-AC68-8FC536D7840D}" presName="node" presStyleLbl="node1" presStyleIdx="6" presStyleCnt="7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6567B0E-AD66-440F-86B6-3F6DF504A968}" srcId="{5FD50CC0-4B57-47D5-826C-90616E934C8D}" destId="{A1BF191C-0D90-4FB1-BB16-98C31928E05B}" srcOrd="1" destOrd="0" parTransId="{5666F8E3-885F-4310-8DDE-1E8C2337521B}" sibTransId="{4CCF4DAE-4F23-4D6F-9B90-25F25DEC44BA}"/>
    <dgm:cxn modelId="{C0C47323-D8C5-4813-8FD9-2B9138F88AD6}" srcId="{5FD50CC0-4B57-47D5-826C-90616E934C8D}" destId="{BB61402C-00FF-4D9E-AC68-8FC536D7840D}" srcOrd="6" destOrd="0" parTransId="{72109ABF-AD64-446D-9D10-64B0904C50FF}" sibTransId="{410FEE6D-6C7D-4B92-B1CB-76119093EA56}"/>
    <dgm:cxn modelId="{B57AC531-5151-4611-AB7F-042C8EEFE4ED}" type="presOf" srcId="{0AE55727-462A-4EB5-86CA-FCA675C5D6EB}" destId="{51569BC7-D64A-4791-B6D1-C03E3A670572}" srcOrd="0" destOrd="0" presId="urn:microsoft.com/office/officeart/2005/8/layout/default"/>
    <dgm:cxn modelId="{8149D031-F255-4D43-909C-6F1F3F2E5DEA}" type="presOf" srcId="{BB61402C-00FF-4D9E-AC68-8FC536D7840D}" destId="{87244FDB-FFB5-4F11-BA73-808632B45E83}" srcOrd="0" destOrd="0" presId="urn:microsoft.com/office/officeart/2005/8/layout/default"/>
    <dgm:cxn modelId="{B5E06F35-9F21-4C22-B9FD-20197A671E1D}" srcId="{5FD50CC0-4B57-47D5-826C-90616E934C8D}" destId="{95796403-D5E2-44F6-8837-B85E5352DFD3}" srcOrd="5" destOrd="0" parTransId="{8170DE64-9E07-466C-89EF-9BEFAF830D1E}" sibTransId="{AFC2C5DA-E9A9-4CFF-AFDE-1BAC1688E169}"/>
    <dgm:cxn modelId="{DB513B56-85E0-45DC-A51E-F095BA61F87A}" type="presOf" srcId="{95796403-D5E2-44F6-8837-B85E5352DFD3}" destId="{0BBB810C-80EF-409D-8E78-AF22795013CA}" srcOrd="0" destOrd="0" presId="urn:microsoft.com/office/officeart/2005/8/layout/default"/>
    <dgm:cxn modelId="{BC6CCF8B-85C4-4FE1-B689-B674F569840C}" srcId="{5FD50CC0-4B57-47D5-826C-90616E934C8D}" destId="{0AE55727-462A-4EB5-86CA-FCA675C5D6EB}" srcOrd="2" destOrd="0" parTransId="{A71428B4-C705-4D6A-9548-01970A3556C1}" sibTransId="{125F2555-0EF8-4311-929B-CD37CE9FA196}"/>
    <dgm:cxn modelId="{5B0B0ABE-8E5E-40E9-A725-F919FCCFE562}" srcId="{5FD50CC0-4B57-47D5-826C-90616E934C8D}" destId="{63C03817-18C2-4397-9872-E980678EE132}" srcOrd="4" destOrd="0" parTransId="{49674865-3B27-4660-BF65-94C479FC91F3}" sibTransId="{9526BADC-4F70-46E2-9B80-30B75889F4F2}"/>
    <dgm:cxn modelId="{C8CC23D3-7A7E-45BA-8703-B2348AC69D44}" srcId="{5FD50CC0-4B57-47D5-826C-90616E934C8D}" destId="{68454A34-78FA-4C41-8800-A16DDE9216DF}" srcOrd="0" destOrd="0" parTransId="{D6896734-30DD-4B39-B20B-AE98819B1496}" sibTransId="{FFD70E92-2756-462B-B031-6B0195B4AEF0}"/>
    <dgm:cxn modelId="{8372C1D5-7A61-4507-84FA-D1BE77328582}" type="presOf" srcId="{A1BF191C-0D90-4FB1-BB16-98C31928E05B}" destId="{FAD6D961-C6F8-4FD1-8D36-B9C7DB6AC28C}" srcOrd="0" destOrd="0" presId="urn:microsoft.com/office/officeart/2005/8/layout/default"/>
    <dgm:cxn modelId="{25DCEFE6-C5B7-4F92-80C6-189078DC2352}" srcId="{5FD50CC0-4B57-47D5-826C-90616E934C8D}" destId="{87EFBEEC-B1ED-47DF-A37D-258D5FEC37E7}" srcOrd="3" destOrd="0" parTransId="{628E9FA9-0E81-46A6-9DB7-7B23BE04FBD0}" sibTransId="{5D9D327A-F94F-4780-AA4B-0D34A91366FE}"/>
    <dgm:cxn modelId="{4EB069E8-4A25-485B-9A0D-473693BB8880}" type="presOf" srcId="{87EFBEEC-B1ED-47DF-A37D-258D5FEC37E7}" destId="{42BA16E4-DA92-435A-8DD5-83D34B7E3E33}" srcOrd="0" destOrd="0" presId="urn:microsoft.com/office/officeart/2005/8/layout/default"/>
    <dgm:cxn modelId="{83D1CEF2-5C9F-4A99-9AE6-AF8A84012AA7}" type="presOf" srcId="{63C03817-18C2-4397-9872-E980678EE132}" destId="{1F2BA473-F86E-425D-83ED-DA7EBCCBABD1}" srcOrd="0" destOrd="0" presId="urn:microsoft.com/office/officeart/2005/8/layout/default"/>
    <dgm:cxn modelId="{CEDBD7FA-92D9-4C10-80EA-D5124286C043}" type="presOf" srcId="{5FD50CC0-4B57-47D5-826C-90616E934C8D}" destId="{D7B2F41F-B7E5-46F5-B080-618EC7714F5D}" srcOrd="0" destOrd="0" presId="urn:microsoft.com/office/officeart/2005/8/layout/default"/>
    <dgm:cxn modelId="{C93B42FC-9193-4619-8FAF-AAD9EE8067F9}" type="presOf" srcId="{68454A34-78FA-4C41-8800-A16DDE9216DF}" destId="{6E2457F9-79FB-4607-B828-6A7167869D9B}" srcOrd="0" destOrd="0" presId="urn:microsoft.com/office/officeart/2005/8/layout/default"/>
    <dgm:cxn modelId="{0FA33E31-C425-418F-A609-2AD47DFC269F}" type="presParOf" srcId="{D7B2F41F-B7E5-46F5-B080-618EC7714F5D}" destId="{6E2457F9-79FB-4607-B828-6A7167869D9B}" srcOrd="0" destOrd="0" presId="urn:microsoft.com/office/officeart/2005/8/layout/default"/>
    <dgm:cxn modelId="{89611B29-C784-4049-9030-3738DFE4E7B3}" type="presParOf" srcId="{D7B2F41F-B7E5-46F5-B080-618EC7714F5D}" destId="{590547D0-E75F-468C-85B1-067792898EFA}" srcOrd="1" destOrd="0" presId="urn:microsoft.com/office/officeart/2005/8/layout/default"/>
    <dgm:cxn modelId="{E29D0405-D9BD-4DB4-8157-E05611767A6E}" type="presParOf" srcId="{D7B2F41F-B7E5-46F5-B080-618EC7714F5D}" destId="{FAD6D961-C6F8-4FD1-8D36-B9C7DB6AC28C}" srcOrd="2" destOrd="0" presId="urn:microsoft.com/office/officeart/2005/8/layout/default"/>
    <dgm:cxn modelId="{71F6D74B-71AF-468B-B6C6-39F65200ADC6}" type="presParOf" srcId="{D7B2F41F-B7E5-46F5-B080-618EC7714F5D}" destId="{2D5F3CD0-7783-41F0-A5FC-F4BF5CF4CDEF}" srcOrd="3" destOrd="0" presId="urn:microsoft.com/office/officeart/2005/8/layout/default"/>
    <dgm:cxn modelId="{921D0803-85E3-4DF1-BBA6-4F75C2C1F9C0}" type="presParOf" srcId="{D7B2F41F-B7E5-46F5-B080-618EC7714F5D}" destId="{51569BC7-D64A-4791-B6D1-C03E3A670572}" srcOrd="4" destOrd="0" presId="urn:microsoft.com/office/officeart/2005/8/layout/default"/>
    <dgm:cxn modelId="{88987680-E36D-46D7-BD43-2135A7DD61E6}" type="presParOf" srcId="{D7B2F41F-B7E5-46F5-B080-618EC7714F5D}" destId="{2BD75121-98B0-4173-80E7-4D2F9DCD7DCD}" srcOrd="5" destOrd="0" presId="urn:microsoft.com/office/officeart/2005/8/layout/default"/>
    <dgm:cxn modelId="{59FA2473-ED3D-43D6-882F-16B508BAB3C3}" type="presParOf" srcId="{D7B2F41F-B7E5-46F5-B080-618EC7714F5D}" destId="{42BA16E4-DA92-435A-8DD5-83D34B7E3E33}" srcOrd="6" destOrd="0" presId="urn:microsoft.com/office/officeart/2005/8/layout/default"/>
    <dgm:cxn modelId="{047C2EAB-7EEC-4B6E-AAFD-AC278C905C2D}" type="presParOf" srcId="{D7B2F41F-B7E5-46F5-B080-618EC7714F5D}" destId="{B930B568-F16F-4377-9D1A-7CA8AA69165D}" srcOrd="7" destOrd="0" presId="urn:microsoft.com/office/officeart/2005/8/layout/default"/>
    <dgm:cxn modelId="{36393FB9-95DF-4CB3-937F-8F37E3D1AC1F}" type="presParOf" srcId="{D7B2F41F-B7E5-46F5-B080-618EC7714F5D}" destId="{1F2BA473-F86E-425D-83ED-DA7EBCCBABD1}" srcOrd="8" destOrd="0" presId="urn:microsoft.com/office/officeart/2005/8/layout/default"/>
    <dgm:cxn modelId="{BDD8E28E-09ED-4697-80D5-3407BA019638}" type="presParOf" srcId="{D7B2F41F-B7E5-46F5-B080-618EC7714F5D}" destId="{E94F8439-9747-44BC-992D-BB82494A3C27}" srcOrd="9" destOrd="0" presId="urn:microsoft.com/office/officeart/2005/8/layout/default"/>
    <dgm:cxn modelId="{1449D8A3-9143-4DC7-91F7-75554F547523}" type="presParOf" srcId="{D7B2F41F-B7E5-46F5-B080-618EC7714F5D}" destId="{0BBB810C-80EF-409D-8E78-AF22795013CA}" srcOrd="10" destOrd="0" presId="urn:microsoft.com/office/officeart/2005/8/layout/default"/>
    <dgm:cxn modelId="{21314769-C3F2-4E28-A569-649073B12D80}" type="presParOf" srcId="{D7B2F41F-B7E5-46F5-B080-618EC7714F5D}" destId="{8B355386-EE84-40E7-A58E-B28C9FE2770E}" srcOrd="11" destOrd="0" presId="urn:microsoft.com/office/officeart/2005/8/layout/default"/>
    <dgm:cxn modelId="{D768AC93-F755-4DBC-B776-00371CF18AC7}" type="presParOf" srcId="{D7B2F41F-B7E5-46F5-B080-618EC7714F5D}" destId="{87244FDB-FFB5-4F11-BA73-808632B45E8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605DB-9E0D-4D19-B6DC-47428B7E7819}">
      <dsp:nvSpPr>
        <dsp:cNvPr id="0" name=""/>
        <dsp:cNvSpPr/>
      </dsp:nvSpPr>
      <dsp:spPr>
        <a:xfrm>
          <a:off x="3169920" y="2014"/>
          <a:ext cx="3566160" cy="9687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/>
            <a:t>Voorstelling</a:t>
          </a:r>
          <a:endParaRPr lang="en-GB" sz="2700" kern="1200" dirty="0"/>
        </a:p>
      </dsp:txBody>
      <dsp:txXfrm>
        <a:off x="3217210" y="49304"/>
        <a:ext cx="3471580" cy="874163"/>
      </dsp:txXfrm>
    </dsp:sp>
    <dsp:sp modelId="{3FD32F16-17ED-4643-A298-5BBD691F2032}">
      <dsp:nvSpPr>
        <dsp:cNvPr id="0" name=""/>
        <dsp:cNvSpPr/>
      </dsp:nvSpPr>
      <dsp:spPr>
        <a:xfrm>
          <a:off x="3169920" y="1019194"/>
          <a:ext cx="3566160" cy="9687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noProof="0" dirty="0"/>
            <a:t>Introductievideo</a:t>
          </a:r>
        </a:p>
      </dsp:txBody>
      <dsp:txXfrm>
        <a:off x="3217210" y="1066484"/>
        <a:ext cx="3471580" cy="874163"/>
      </dsp:txXfrm>
    </dsp:sp>
    <dsp:sp modelId="{83025A8F-981B-4019-93EB-2561BBA53DC3}">
      <dsp:nvSpPr>
        <dsp:cNvPr id="0" name=""/>
        <dsp:cNvSpPr/>
      </dsp:nvSpPr>
      <dsp:spPr>
        <a:xfrm>
          <a:off x="3169920" y="2036375"/>
          <a:ext cx="3566160" cy="9687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dirty="0"/>
            <a:t>Blokschema &amp; Bespreking onderdelen</a:t>
          </a:r>
          <a:endParaRPr lang="en-GB" sz="2700" kern="1200" dirty="0"/>
        </a:p>
      </dsp:txBody>
      <dsp:txXfrm>
        <a:off x="3217210" y="2083665"/>
        <a:ext cx="3471580" cy="874163"/>
      </dsp:txXfrm>
    </dsp:sp>
    <dsp:sp modelId="{8FB0D1AC-061E-4B7A-A2BE-47E75A603315}">
      <dsp:nvSpPr>
        <dsp:cNvPr id="0" name=""/>
        <dsp:cNvSpPr/>
      </dsp:nvSpPr>
      <dsp:spPr>
        <a:xfrm>
          <a:off x="3169920" y="3053555"/>
          <a:ext cx="3566160" cy="9687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700" kern="1200" noProof="0" dirty="0"/>
            <a:t>Vragen</a:t>
          </a:r>
        </a:p>
      </dsp:txBody>
      <dsp:txXfrm>
        <a:off x="3217210" y="3100845"/>
        <a:ext cx="3471580" cy="874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7CD8-70A2-4A88-AD2A-383F9165E156}">
      <dsp:nvSpPr>
        <dsp:cNvPr id="0" name=""/>
        <dsp:cNvSpPr/>
      </dsp:nvSpPr>
      <dsp:spPr>
        <a:xfrm>
          <a:off x="0" y="31454"/>
          <a:ext cx="417195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/>
            <a:t>Studies:</a:t>
          </a:r>
        </a:p>
      </dsp:txBody>
      <dsp:txXfrm>
        <a:off x="21589" y="53043"/>
        <a:ext cx="4128772" cy="399082"/>
      </dsp:txXfrm>
    </dsp:sp>
    <dsp:sp modelId="{B484DC3F-44EE-4D00-A8A6-6A3F04FE604C}">
      <dsp:nvSpPr>
        <dsp:cNvPr id="0" name=""/>
        <dsp:cNvSpPr/>
      </dsp:nvSpPr>
      <dsp:spPr>
        <a:xfrm>
          <a:off x="0" y="473714"/>
          <a:ext cx="4171950" cy="167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1</a:t>
          </a:r>
          <a:r>
            <a:rPr lang="nl-BE" sz="1400" kern="1200" baseline="30000" dirty="0"/>
            <a:t>ste</a:t>
          </a:r>
          <a:r>
            <a:rPr lang="nl-BE" sz="1400" kern="1200" dirty="0"/>
            <a:t> Jaar: Industriële Wetenschappen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2</a:t>
          </a:r>
          <a:r>
            <a:rPr lang="nl-BE" sz="1400" kern="1200" baseline="30000" dirty="0"/>
            <a:t>de</a:t>
          </a:r>
          <a:r>
            <a:rPr lang="nl-BE" sz="1400" kern="1200" dirty="0"/>
            <a:t> Jaar: Industriële Wetenschappen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3</a:t>
          </a:r>
          <a:r>
            <a:rPr lang="nl-BE" sz="1400" kern="1200" baseline="30000" dirty="0"/>
            <a:t>de</a:t>
          </a:r>
          <a:r>
            <a:rPr lang="nl-BE" sz="1400" kern="1200" dirty="0"/>
            <a:t> Jaar: Industriële Wetenschappen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4</a:t>
          </a:r>
          <a:r>
            <a:rPr lang="nl-BE" sz="1400" kern="1200" baseline="30000" dirty="0"/>
            <a:t>de</a:t>
          </a:r>
          <a:r>
            <a:rPr lang="nl-BE" sz="1400" kern="1200" dirty="0"/>
            <a:t> Jaar: Industriële Wetenschappen / </a:t>
          </a:r>
          <a:br>
            <a:rPr lang="nl-BE" sz="1400" kern="1200" dirty="0"/>
          </a:br>
          <a:r>
            <a:rPr lang="nl-BE" sz="1400" kern="1200" dirty="0"/>
            <a:t>	Elektriciteit Elektronica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5</a:t>
          </a:r>
          <a:r>
            <a:rPr lang="nl-BE" sz="1400" kern="1200" baseline="30000" dirty="0"/>
            <a:t>de</a:t>
          </a:r>
          <a:r>
            <a:rPr lang="nl-BE" sz="1400" kern="1200" dirty="0"/>
            <a:t> Jaar: Elektriciteit Elektronica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 dirty="0"/>
            <a:t>6</a:t>
          </a:r>
          <a:r>
            <a:rPr lang="nl-BE" sz="1400" kern="1200" baseline="30000" dirty="0"/>
            <a:t>de</a:t>
          </a:r>
          <a:r>
            <a:rPr lang="nl-BE" sz="1400" kern="1200" dirty="0"/>
            <a:t> Jaar: Elektriciteit Elektronica</a:t>
          </a:r>
        </a:p>
      </dsp:txBody>
      <dsp:txXfrm>
        <a:off x="0" y="473714"/>
        <a:ext cx="4171950" cy="1676700"/>
      </dsp:txXfrm>
    </dsp:sp>
    <dsp:sp modelId="{66774EA6-9AE3-46E9-BFC0-5CFD6F26CC21}">
      <dsp:nvSpPr>
        <dsp:cNvPr id="0" name=""/>
        <dsp:cNvSpPr/>
      </dsp:nvSpPr>
      <dsp:spPr>
        <a:xfrm>
          <a:off x="0" y="2150414"/>
          <a:ext cx="417195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/>
            <a:t>Hobby:</a:t>
          </a:r>
        </a:p>
      </dsp:txBody>
      <dsp:txXfrm>
        <a:off x="21589" y="2172003"/>
        <a:ext cx="4128772" cy="399082"/>
      </dsp:txXfrm>
    </dsp:sp>
    <dsp:sp modelId="{D54C4204-0DFA-4F9E-B287-1E22DFB5E48F}">
      <dsp:nvSpPr>
        <dsp:cNvPr id="0" name=""/>
        <dsp:cNvSpPr/>
      </dsp:nvSpPr>
      <dsp:spPr>
        <a:xfrm>
          <a:off x="0" y="2592674"/>
          <a:ext cx="4171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/>
            <a:t>Chiro</a:t>
          </a:r>
        </a:p>
      </dsp:txBody>
      <dsp:txXfrm>
        <a:off x="0" y="2592674"/>
        <a:ext cx="4171950" cy="298080"/>
      </dsp:txXfrm>
    </dsp:sp>
    <dsp:sp modelId="{6E599A1B-F14F-479B-8C2B-AC334BB5861A}">
      <dsp:nvSpPr>
        <dsp:cNvPr id="0" name=""/>
        <dsp:cNvSpPr/>
      </dsp:nvSpPr>
      <dsp:spPr>
        <a:xfrm>
          <a:off x="0" y="2890754"/>
          <a:ext cx="4171950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/>
            <a:t>Overige:</a:t>
          </a:r>
        </a:p>
      </dsp:txBody>
      <dsp:txXfrm>
        <a:off x="21589" y="2912343"/>
        <a:ext cx="4128772" cy="399082"/>
      </dsp:txXfrm>
    </dsp:sp>
    <dsp:sp modelId="{6BBEAE84-FF7D-4184-8801-08064717DF9A}">
      <dsp:nvSpPr>
        <dsp:cNvPr id="0" name=""/>
        <dsp:cNvSpPr/>
      </dsp:nvSpPr>
      <dsp:spPr>
        <a:xfrm>
          <a:off x="0" y="3333014"/>
          <a:ext cx="417195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400" kern="1200"/>
            <a:t>Voorzitter leerlingenraad</a:t>
          </a:r>
          <a:br>
            <a:rPr lang="nl-BE" sz="1400" kern="1200"/>
          </a:br>
          <a:endParaRPr lang="nl-BE" sz="1400" kern="1200"/>
        </a:p>
      </dsp:txBody>
      <dsp:txXfrm>
        <a:off x="0" y="3333014"/>
        <a:ext cx="4171950" cy="447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DE82A-7D91-4619-9F91-AB6103E8CBF9}">
      <dsp:nvSpPr>
        <dsp:cNvPr id="0" name=""/>
        <dsp:cNvSpPr/>
      </dsp:nvSpPr>
      <dsp:spPr>
        <a:xfrm>
          <a:off x="3169920" y="1964"/>
          <a:ext cx="3566160" cy="12968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 err="1"/>
            <a:t>Oled</a:t>
          </a:r>
          <a:r>
            <a:rPr lang="nl-BE" sz="3600" kern="1200" dirty="0"/>
            <a:t> display</a:t>
          </a:r>
          <a:endParaRPr lang="en-GB" sz="3600" kern="1200" dirty="0"/>
        </a:p>
      </dsp:txBody>
      <dsp:txXfrm>
        <a:off x="3233229" y="65273"/>
        <a:ext cx="3439542" cy="1170279"/>
      </dsp:txXfrm>
    </dsp:sp>
    <dsp:sp modelId="{027F8ABC-72C4-400D-A555-AC24018E1A1B}">
      <dsp:nvSpPr>
        <dsp:cNvPr id="0" name=""/>
        <dsp:cNvSpPr/>
      </dsp:nvSpPr>
      <dsp:spPr>
        <a:xfrm>
          <a:off x="3169920" y="1363707"/>
          <a:ext cx="3566160" cy="12968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noProof="0" dirty="0"/>
            <a:t>Navigatie</a:t>
          </a:r>
        </a:p>
      </dsp:txBody>
      <dsp:txXfrm>
        <a:off x="3233229" y="1427016"/>
        <a:ext cx="3439542" cy="1170279"/>
      </dsp:txXfrm>
    </dsp:sp>
    <dsp:sp modelId="{4763A6A5-1DF0-4B83-BAA2-A3B5BEA5C4A4}">
      <dsp:nvSpPr>
        <dsp:cNvPr id="0" name=""/>
        <dsp:cNvSpPr/>
      </dsp:nvSpPr>
      <dsp:spPr>
        <a:xfrm>
          <a:off x="3169920" y="2725450"/>
          <a:ext cx="3566160" cy="12968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noProof="0" dirty="0"/>
            <a:t>Cable management</a:t>
          </a:r>
        </a:p>
      </dsp:txBody>
      <dsp:txXfrm>
        <a:off x="3233229" y="2788759"/>
        <a:ext cx="3439542" cy="1170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457F9-79FB-4607-B828-6A7167869D9B}">
      <dsp:nvSpPr>
        <dsp:cNvPr id="0" name=""/>
        <dsp:cNvSpPr/>
      </dsp:nvSpPr>
      <dsp:spPr>
        <a:xfrm>
          <a:off x="2902" y="51561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Buck converter</a:t>
          </a:r>
        </a:p>
      </dsp:txBody>
      <dsp:txXfrm>
        <a:off x="70337" y="583050"/>
        <a:ext cx="2167501" cy="1246552"/>
      </dsp:txXfrm>
    </dsp:sp>
    <dsp:sp modelId="{FAD6D961-C6F8-4FD1-8D36-B9C7DB6AC28C}">
      <dsp:nvSpPr>
        <dsp:cNvPr id="0" name=""/>
        <dsp:cNvSpPr/>
      </dsp:nvSpPr>
      <dsp:spPr>
        <a:xfrm>
          <a:off x="2535510" y="51561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BMS</a:t>
          </a:r>
        </a:p>
      </dsp:txBody>
      <dsp:txXfrm>
        <a:off x="2602945" y="583050"/>
        <a:ext cx="2167501" cy="1246552"/>
      </dsp:txXfrm>
    </dsp:sp>
    <dsp:sp modelId="{51569BC7-D64A-4791-B6D1-C03E3A670572}">
      <dsp:nvSpPr>
        <dsp:cNvPr id="0" name=""/>
        <dsp:cNvSpPr/>
      </dsp:nvSpPr>
      <dsp:spPr>
        <a:xfrm>
          <a:off x="5068118" y="51561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DAC</a:t>
          </a:r>
        </a:p>
      </dsp:txBody>
      <dsp:txXfrm>
        <a:off x="5135553" y="583050"/>
        <a:ext cx="2167501" cy="1246552"/>
      </dsp:txXfrm>
    </dsp:sp>
    <dsp:sp modelId="{42BA16E4-DA92-435A-8DD5-83D34B7E3E33}">
      <dsp:nvSpPr>
        <dsp:cNvPr id="0" name=""/>
        <dsp:cNvSpPr/>
      </dsp:nvSpPr>
      <dsp:spPr>
        <a:xfrm>
          <a:off x="7600726" y="51561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H-brug</a:t>
          </a:r>
        </a:p>
      </dsp:txBody>
      <dsp:txXfrm>
        <a:off x="7668161" y="583050"/>
        <a:ext cx="2167501" cy="1246552"/>
      </dsp:txXfrm>
    </dsp:sp>
    <dsp:sp modelId="{1F2BA473-F86E-425D-83ED-DA7EBCCBABD1}">
      <dsp:nvSpPr>
        <dsp:cNvPr id="0" name=""/>
        <dsp:cNvSpPr/>
      </dsp:nvSpPr>
      <dsp:spPr>
        <a:xfrm>
          <a:off x="1269206" y="212727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I²C</a:t>
          </a:r>
        </a:p>
      </dsp:txBody>
      <dsp:txXfrm>
        <a:off x="1336641" y="2194710"/>
        <a:ext cx="2167501" cy="1246552"/>
      </dsp:txXfrm>
    </dsp:sp>
    <dsp:sp modelId="{0BBB810C-80EF-409D-8E78-AF22795013CA}">
      <dsp:nvSpPr>
        <dsp:cNvPr id="0" name=""/>
        <dsp:cNvSpPr/>
      </dsp:nvSpPr>
      <dsp:spPr>
        <a:xfrm>
          <a:off x="3801814" y="212727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 err="1"/>
            <a:t>Neopixels</a:t>
          </a:r>
          <a:endParaRPr lang="nl-BE" sz="3400" kern="1200" dirty="0"/>
        </a:p>
      </dsp:txBody>
      <dsp:txXfrm>
        <a:off x="3869249" y="2194710"/>
        <a:ext cx="2167501" cy="1246552"/>
      </dsp:txXfrm>
    </dsp:sp>
    <dsp:sp modelId="{87244FDB-FFB5-4F11-BA73-808632B45E83}">
      <dsp:nvSpPr>
        <dsp:cNvPr id="0" name=""/>
        <dsp:cNvSpPr/>
      </dsp:nvSpPr>
      <dsp:spPr>
        <a:xfrm>
          <a:off x="6334422" y="2127275"/>
          <a:ext cx="2302371" cy="13814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400" kern="1200" dirty="0"/>
            <a:t>MOSFET</a:t>
          </a:r>
        </a:p>
      </dsp:txBody>
      <dsp:txXfrm>
        <a:off x="6401857" y="2194710"/>
        <a:ext cx="2167501" cy="1246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0T08:32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6400,'0'0'0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E6F61-92BD-4DD5-BD1B-64CE65E5B017}" type="datetimeFigureOut">
              <a:rPr lang="nl-BE" smtClean="0"/>
              <a:t>28/11/2024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C0D5C-EB39-405F-B5ED-743C84339A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08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C0D5C-EB39-405F-B5ED-743C84339A3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70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BE" dirty="0" err="1"/>
              <a:t>Huzzah</a:t>
            </a:r>
            <a:r>
              <a:rPr lang="nl-BE" dirty="0"/>
              <a:t> ESP 32</a:t>
            </a:r>
          </a:p>
          <a:p>
            <a:pPr lvl="1"/>
            <a:r>
              <a:rPr lang="nl-BE" dirty="0"/>
              <a:t>Sabertooth 2x12V</a:t>
            </a:r>
          </a:p>
          <a:p>
            <a:pPr lvl="1"/>
            <a:r>
              <a:rPr lang="nl-BE" dirty="0"/>
              <a:t>Buck-converter</a:t>
            </a:r>
          </a:p>
          <a:p>
            <a:pPr lvl="1"/>
            <a:r>
              <a:rPr lang="nl-BE" dirty="0"/>
              <a:t>DAC (I²C)</a:t>
            </a:r>
          </a:p>
          <a:p>
            <a:pPr lvl="1"/>
            <a:r>
              <a:rPr lang="nl-BE" dirty="0"/>
              <a:t>PS3 Controller</a:t>
            </a:r>
          </a:p>
          <a:p>
            <a:pPr lvl="1"/>
            <a:r>
              <a:rPr lang="nl-BE" dirty="0"/>
              <a:t>DC-motoren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C0D5C-EB39-405F-B5ED-743C84339A3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83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C0D5C-EB39-405F-B5ED-743C84339A3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054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C0D5C-EB39-405F-B5ED-743C84339A3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003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C0D5C-EB39-405F-B5ED-743C84339A3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476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6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6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5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2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3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22.jpg"/><Relationship Id="rId16" Type="http://schemas.openxmlformats.org/officeDocument/2006/relationships/image" Target="../media/image18.png"/><Relationship Id="rId20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slide" Target="slide8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slide" Target="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25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25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27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30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slide" Target="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21" Type="http://schemas.openxmlformats.org/officeDocument/2006/relationships/slide" Target="slide38.xml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0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4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slide" Target="slide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HWmJdMMPeo?feature=oembed" TargetMode="Externa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slide" Target="slide52.xml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slide" Target="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slide" Target="slide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HWmJdMMPeo?start=45&amp;feature=oembed" TargetMode="Externa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4" Type="http://schemas.openxmlformats.org/officeDocument/2006/relationships/slide" Target="slide5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23.xml"/><Relationship Id="rId26" Type="http://schemas.openxmlformats.org/officeDocument/2006/relationships/slide" Target="slide33.xml"/><Relationship Id="rId39" Type="http://schemas.openxmlformats.org/officeDocument/2006/relationships/image" Target="../media/image18.png"/><Relationship Id="rId21" Type="http://schemas.openxmlformats.org/officeDocument/2006/relationships/slide" Target="slide32.xml"/><Relationship Id="rId34" Type="http://schemas.openxmlformats.org/officeDocument/2006/relationships/slide" Target="slide39.xml"/><Relationship Id="rId42" Type="http://schemas.openxmlformats.org/officeDocument/2006/relationships/image" Target="../media/image20.png"/><Relationship Id="rId7" Type="http://schemas.openxmlformats.org/officeDocument/2006/relationships/slide" Target="slide42.xml"/><Relationship Id="rId2" Type="http://schemas.openxmlformats.org/officeDocument/2006/relationships/notesSlide" Target="../notesSlides/notesSlide3.xml"/><Relationship Id="rId16" Type="http://schemas.openxmlformats.org/officeDocument/2006/relationships/slide" Target="slide14.xml"/><Relationship Id="rId20" Type="http://schemas.openxmlformats.org/officeDocument/2006/relationships/slide" Target="slide24.xml"/><Relationship Id="rId29" Type="http://schemas.openxmlformats.org/officeDocument/2006/relationships/slide" Target="slide10.xml"/><Relationship Id="rId41" Type="http://schemas.openxmlformats.org/officeDocument/2006/relationships/slide" Target="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1.xml"/><Relationship Id="rId11" Type="http://schemas.openxmlformats.org/officeDocument/2006/relationships/image" Target="../media/image6.png"/><Relationship Id="rId24" Type="http://schemas.openxmlformats.org/officeDocument/2006/relationships/image" Target="../media/image12.png"/><Relationship Id="rId32" Type="http://schemas.openxmlformats.org/officeDocument/2006/relationships/slide" Target="slide37.xml"/><Relationship Id="rId37" Type="http://schemas.openxmlformats.org/officeDocument/2006/relationships/image" Target="../media/image17.png"/><Relationship Id="rId40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8.png"/><Relationship Id="rId23" Type="http://schemas.openxmlformats.org/officeDocument/2006/relationships/slide" Target="slide35.xml"/><Relationship Id="rId28" Type="http://schemas.openxmlformats.org/officeDocument/2006/relationships/image" Target="../media/image13.png"/><Relationship Id="rId36" Type="http://schemas.openxmlformats.org/officeDocument/2006/relationships/slide" Target="slide48.xml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31" Type="http://schemas.openxmlformats.org/officeDocument/2006/relationships/image" Target="../media/image14.png"/><Relationship Id="rId44" Type="http://schemas.openxmlformats.org/officeDocument/2006/relationships/image" Target="../media/image190.png"/><Relationship Id="rId4" Type="http://schemas.openxmlformats.org/officeDocument/2006/relationships/slide" Target="slide45.xml"/><Relationship Id="rId9" Type="http://schemas.openxmlformats.org/officeDocument/2006/relationships/slide" Target="slide44.xml"/><Relationship Id="rId14" Type="http://schemas.openxmlformats.org/officeDocument/2006/relationships/slide" Target="slide12.xml"/><Relationship Id="rId22" Type="http://schemas.openxmlformats.org/officeDocument/2006/relationships/image" Target="../media/image11.png"/><Relationship Id="rId27" Type="http://schemas.openxmlformats.org/officeDocument/2006/relationships/slide" Target="slide26.xml"/><Relationship Id="rId30" Type="http://schemas.openxmlformats.org/officeDocument/2006/relationships/slide" Target="slide29.xml"/><Relationship Id="rId35" Type="http://schemas.openxmlformats.org/officeDocument/2006/relationships/image" Target="../media/image16.png"/><Relationship Id="rId43" Type="http://schemas.openxmlformats.org/officeDocument/2006/relationships/customXml" Target="../ink/ink1.xml"/><Relationship Id="rId8" Type="http://schemas.openxmlformats.org/officeDocument/2006/relationships/slide" Target="slide43.xml"/><Relationship Id="rId3" Type="http://schemas.openxmlformats.org/officeDocument/2006/relationships/slide" Target="slide2.xml"/><Relationship Id="rId12" Type="http://schemas.openxmlformats.org/officeDocument/2006/relationships/slide" Target="slide17.xml"/><Relationship Id="rId17" Type="http://schemas.openxmlformats.org/officeDocument/2006/relationships/image" Target="../media/image9.png"/><Relationship Id="rId25" Type="http://schemas.openxmlformats.org/officeDocument/2006/relationships/slide" Target="slide34.xml"/><Relationship Id="rId33" Type="http://schemas.openxmlformats.org/officeDocument/2006/relationships/image" Target="../media/image15.jpeg"/><Relationship Id="rId38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812D5-6055-2FF5-C6E7-927796654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7988" y="533400"/>
            <a:ext cx="4496228" cy="169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GIP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CEFBD0-F99A-B4B6-D662-95F19E56A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1789" y="2290762"/>
            <a:ext cx="4572428" cy="403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RC-Rover</a:t>
            </a:r>
          </a:p>
          <a:p>
            <a:pPr>
              <a:lnSpc>
                <a:spcPct val="100000"/>
              </a:lnSpc>
            </a:pPr>
            <a:r>
              <a:rPr lang="en-US" dirty="0"/>
              <a:t>6EE</a:t>
            </a:r>
          </a:p>
          <a:p>
            <a:pPr>
              <a:lnSpc>
                <a:spcPct val="100000"/>
              </a:lnSpc>
            </a:pPr>
            <a:r>
              <a:rPr lang="en-US" dirty="0"/>
              <a:t>2023-2024</a:t>
            </a:r>
          </a:p>
          <a:p>
            <a:pPr>
              <a:lnSpc>
                <a:spcPct val="100000"/>
              </a:lnSpc>
            </a:pPr>
            <a:r>
              <a:rPr lang="en-US" dirty="0"/>
              <a:t>Tibo Van Genechten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B07CEE80-5324-8789-E052-1C5F4011C578}"/>
              </a:ext>
            </a:extLst>
          </p:cNvPr>
          <p:cNvGrpSpPr/>
          <p:nvPr/>
        </p:nvGrpSpPr>
        <p:grpSpPr>
          <a:xfrm>
            <a:off x="533399" y="1600760"/>
            <a:ext cx="5562600" cy="3914214"/>
            <a:chOff x="533399" y="1600760"/>
            <a:chExt cx="5562600" cy="3914214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1D2FEDA4-4887-3BCB-27D4-EAC03F94B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916"/>
            <a:stretch/>
          </p:blipFill>
          <p:spPr>
            <a:xfrm rot="16200000">
              <a:off x="2582861" y="2001837"/>
              <a:ext cx="1463675" cy="5562600"/>
            </a:xfrm>
            <a:prstGeom prst="rect">
              <a:avLst/>
            </a:prstGeom>
          </p:spPr>
        </p:pic>
        <p:pic>
          <p:nvPicPr>
            <p:cNvPr id="5" name="Afbeelding 4" descr="Afbeelding met band, wiel, Auto-onderdeel, schermopname&#10;&#10;Automatisch gegenereerde beschrijving">
              <a:extLst>
                <a:ext uri="{FF2B5EF4-FFF2-40B4-BE49-F238E27FC236}">
                  <a16:creationId xmlns:a16="http://schemas.microsoft.com/office/drawing/2014/main" id="{893C9AAE-CA08-EF78-2B6F-1B63FF76A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27"/>
            <a:stretch/>
          </p:blipFill>
          <p:spPr>
            <a:xfrm>
              <a:off x="1580312" y="1600760"/>
              <a:ext cx="3601542" cy="3048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92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elektronica, Elektronische engineering, stroomkring, Computeronderdeel&#10;&#10;Automatisch gegenereerde beschrijving">
            <a:extLst>
              <a:ext uri="{FF2B5EF4-FFF2-40B4-BE49-F238E27FC236}">
                <a16:creationId xmlns:a16="http://schemas.microsoft.com/office/drawing/2014/main" id="{B1312B19-38E5-696C-1747-6A3DD30B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84" y="4620300"/>
            <a:ext cx="406713" cy="877729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2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2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9F3F3182-652E-5CE0-8A61-E6F3E58810B1}"/>
              </a:ext>
            </a:extLst>
          </p:cNvPr>
          <p:cNvGrpSpPr/>
          <p:nvPr/>
        </p:nvGrpSpPr>
        <p:grpSpPr>
          <a:xfrm>
            <a:off x="502086" y="4523299"/>
            <a:ext cx="2627199" cy="1071454"/>
            <a:chOff x="3645217" y="1695951"/>
            <a:chExt cx="2627199" cy="1071454"/>
          </a:xfrm>
        </p:grpSpPr>
        <p:sp>
          <p:nvSpPr>
            <p:cNvPr id="18" name="Rechthoek: afgeronde hoeken 17">
              <a:extLst>
                <a:ext uri="{FF2B5EF4-FFF2-40B4-BE49-F238E27FC236}">
                  <a16:creationId xmlns:a16="http://schemas.microsoft.com/office/drawing/2014/main" id="{22DF8C10-586C-3258-52FE-8BBDD6697323}"/>
                </a:ext>
              </a:extLst>
            </p:cNvPr>
            <p:cNvSpPr/>
            <p:nvPr/>
          </p:nvSpPr>
          <p:spPr>
            <a:xfrm>
              <a:off x="3645217" y="1713211"/>
              <a:ext cx="2627199" cy="105419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9" name="Picture 46">
              <a:extLst>
                <a:ext uri="{FF2B5EF4-FFF2-40B4-BE49-F238E27FC236}">
                  <a16:creationId xmlns:a16="http://schemas.microsoft.com/office/drawing/2014/main" id="{E6B3D3CC-F755-8585-4CEC-C720778A0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144" y="1778293"/>
              <a:ext cx="448132" cy="887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1046" name="Tekstvak 1045">
              <a:extLst>
                <a:ext uri="{FF2B5EF4-FFF2-40B4-BE49-F238E27FC236}">
                  <a16:creationId xmlns:a16="http://schemas.microsoft.com/office/drawing/2014/main" id="{F38C84F4-7515-79FB-3D59-3B802E359811}"/>
                </a:ext>
              </a:extLst>
            </p:cNvPr>
            <p:cNvSpPr txBox="1"/>
            <p:nvPr/>
          </p:nvSpPr>
          <p:spPr>
            <a:xfrm>
              <a:off x="3675838" y="1695951"/>
              <a:ext cx="2189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>
                  <a:solidFill>
                    <a:schemeClr val="bg1"/>
                  </a:solidFill>
                </a:rPr>
                <a:t>Huzzah</a:t>
              </a:r>
              <a:r>
                <a:rPr lang="nl-BE" dirty="0">
                  <a:solidFill>
                    <a:schemeClr val="bg1"/>
                  </a:solidFill>
                </a:rPr>
                <a:t> ESP 32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>
                  <a:solidFill>
                    <a:schemeClr val="bg1"/>
                  </a:solidFill>
                </a:rPr>
                <a:t>Draadloos (wifi, bluetooth)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 err="1">
                  <a:solidFill>
                    <a:schemeClr val="bg1"/>
                  </a:solidFill>
                </a:rPr>
                <a:t>Arduino</a:t>
              </a:r>
              <a:r>
                <a:rPr lang="nl-BE" sz="1400" dirty="0">
                  <a:solidFill>
                    <a:schemeClr val="bg1"/>
                  </a:solidFill>
                </a:rPr>
                <a:t> compatibel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>
                  <a:solidFill>
                    <a:schemeClr val="bg1"/>
                  </a:solidFill>
                </a:rPr>
                <a:t>Compact</a:t>
              </a:r>
            </a:p>
          </p:txBody>
        </p:sp>
      </p:grpSp>
      <p:sp>
        <p:nvSpPr>
          <p:cNvPr id="1052" name="Rechthoek: afgeronde hoeken 1051">
            <a:hlinkClick r:id="rId19" action="ppaction://hlinksldjump"/>
            <a:extLst>
              <a:ext uri="{FF2B5EF4-FFF2-40B4-BE49-F238E27FC236}">
                <a16:creationId xmlns:a16="http://schemas.microsoft.com/office/drawing/2014/main" id="{D98AEC45-FC3F-BF65-5687-926DFC1934CE}"/>
              </a:ext>
            </a:extLst>
          </p:cNvPr>
          <p:cNvSpPr/>
          <p:nvPr/>
        </p:nvSpPr>
        <p:spPr>
          <a:xfrm>
            <a:off x="504643" y="4546032"/>
            <a:ext cx="2627199" cy="10541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057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E6AE9-16CA-801A-F859-1452E2EE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Huzzah</a:t>
            </a:r>
            <a:r>
              <a:rPr lang="nl-BE" dirty="0"/>
              <a:t> ESP 32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45E463E-C2D2-DC3C-1D8F-DED446E04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50380" y="2736002"/>
            <a:ext cx="637815" cy="1376471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9604CEF-68F4-05A7-19D9-D2C9753C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3,3V –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Bluetooth(BT &amp; BLE)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Wifi(2,4GHz)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Speciale pinnen: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1x SPI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1x I²C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12x ADC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2x DAC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1C315FBF-2F44-DD06-9A6E-9475FD3460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1814B9-5E85-70C1-EA2E-D0C292C7DEEF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292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65C4392-23FC-6561-5E93-FFD98C2C4C0C}"/>
              </a:ext>
            </a:extLst>
          </p:cNvPr>
          <p:cNvSpPr/>
          <p:nvPr/>
        </p:nvSpPr>
        <p:spPr>
          <a:xfrm>
            <a:off x="4433078" y="1525461"/>
            <a:ext cx="4151965" cy="1482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elektronica, stroomkring, Elektronische engineering, Elektronisch onderdeel&#10;&#10;Automatisch gegenereerde beschrijving">
            <a:extLst>
              <a:ext uri="{FF2B5EF4-FFF2-40B4-BE49-F238E27FC236}">
                <a16:creationId xmlns:a16="http://schemas.microsoft.com/office/drawing/2014/main" id="{E3C11BBE-9123-3085-7B73-6F8DA6A02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76154" y="1726226"/>
            <a:ext cx="1299833" cy="97042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A14CDEB-D900-926C-62E4-E03E8C801544}"/>
              </a:ext>
            </a:extLst>
          </p:cNvPr>
          <p:cNvSpPr txBox="1"/>
          <p:nvPr/>
        </p:nvSpPr>
        <p:spPr>
          <a:xfrm>
            <a:off x="4528458" y="1551116"/>
            <a:ext cx="27992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Sabertooth 2x12V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2 Kanalen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Meerdere aanstuurmogelijkheden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3.3 V compatibel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Ondersteuning meerdere motoren</a:t>
            </a:r>
          </a:p>
        </p:txBody>
      </p:sp>
      <p:sp>
        <p:nvSpPr>
          <p:cNvPr id="12" name="Rechthoek: afgeronde hoeken 11">
            <a:hlinkClick r:id="rId19" action="ppaction://hlinksldjump"/>
            <a:extLst>
              <a:ext uri="{FF2B5EF4-FFF2-40B4-BE49-F238E27FC236}">
                <a16:creationId xmlns:a16="http://schemas.microsoft.com/office/drawing/2014/main" id="{C6C6B435-89EF-9FBF-2908-D530C53A54DB}"/>
              </a:ext>
            </a:extLst>
          </p:cNvPr>
          <p:cNvSpPr/>
          <p:nvPr/>
        </p:nvSpPr>
        <p:spPr>
          <a:xfrm>
            <a:off x="4426343" y="1516882"/>
            <a:ext cx="4151965" cy="1482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043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CB2D3-8A53-FEDD-C10D-732272F8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Sabertooth 2x12V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4F355566-8EF1-5769-27F6-6F02DC6EEF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2725"/>
          <a:stretch/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207036-4548-DA1A-3153-680DEA4DB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 6 – 24V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Uitgangen motors -24 – 24V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Besturingsmogelijkheden: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Serieel: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2400 – 38400 baud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S1: TX  S2: RX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 err="1"/>
              <a:t>SoftwareSerial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B050"/>
                </a:solidFill>
              </a:rPr>
              <a:t>Analoog: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B050"/>
                </a:solidFill>
              </a:rPr>
              <a:t>Analoge spanning 0 – 5V S1, S2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B050"/>
                </a:solidFill>
              </a:rPr>
              <a:t>2,5V = STOP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R/C: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R/C ontvanger S1, S2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7" name="Rechthoek 6">
            <a:hlinkClick r:id="rId3" action="ppaction://hlinksldjump"/>
            <a:extLst>
              <a:ext uri="{FF2B5EF4-FFF2-40B4-BE49-F238E27FC236}">
                <a16:creationId xmlns:a16="http://schemas.microsoft.com/office/drawing/2014/main" id="{EF1EA3AC-4BE5-3C2D-BE89-3235209147F8}"/>
              </a:ext>
            </a:extLst>
          </p:cNvPr>
          <p:cNvSpPr/>
          <p:nvPr/>
        </p:nvSpPr>
        <p:spPr>
          <a:xfrm>
            <a:off x="1" y="-4763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62892D1-3169-9D9E-6725-7B7D729DE04A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409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F99A88E5-F530-BCA0-C2B0-FE1A6C26A5F7}"/>
              </a:ext>
            </a:extLst>
          </p:cNvPr>
          <p:cNvSpPr/>
          <p:nvPr/>
        </p:nvSpPr>
        <p:spPr>
          <a:xfrm>
            <a:off x="1890748" y="2162312"/>
            <a:ext cx="3393022" cy="87712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 descr="Afbeelding met tekst, elektronica, stroomkring, Elektronische engineering&#10;&#10;Automatisch gegenereerde beschrijving">
            <a:extLst>
              <a:ext uri="{FF2B5EF4-FFF2-40B4-BE49-F238E27FC236}">
                <a16:creationId xmlns:a16="http://schemas.microsoft.com/office/drawing/2014/main" id="{904E29CF-F9E0-2D79-EBB1-3D016322D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0" y="2275798"/>
            <a:ext cx="1029041" cy="60911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CFBACCE8-0FC7-4989-FAF7-030D88072FBC}"/>
              </a:ext>
            </a:extLst>
          </p:cNvPr>
          <p:cNvSpPr txBox="1"/>
          <p:nvPr/>
        </p:nvSpPr>
        <p:spPr>
          <a:xfrm>
            <a:off x="1933823" y="2164142"/>
            <a:ext cx="2377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Buck – converter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Ingangsspanning: 5 - 32V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Uitgangsspanning: 0,8 - 30V</a:t>
            </a:r>
          </a:p>
          <a:p>
            <a:r>
              <a:rPr lang="nl-BE" dirty="0"/>
              <a:t> </a:t>
            </a:r>
          </a:p>
        </p:txBody>
      </p:sp>
      <p:sp>
        <p:nvSpPr>
          <p:cNvPr id="14" name="Rechthoek: afgeronde hoeken 13">
            <a:hlinkClick r:id="rId19" action="ppaction://hlinksldjump"/>
            <a:extLst>
              <a:ext uri="{FF2B5EF4-FFF2-40B4-BE49-F238E27FC236}">
                <a16:creationId xmlns:a16="http://schemas.microsoft.com/office/drawing/2014/main" id="{CB854925-281C-A717-E6F4-F64060FD4EFD}"/>
              </a:ext>
            </a:extLst>
          </p:cNvPr>
          <p:cNvSpPr/>
          <p:nvPr/>
        </p:nvSpPr>
        <p:spPr>
          <a:xfrm>
            <a:off x="1895587" y="2161550"/>
            <a:ext cx="3393022" cy="8771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91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7CB7B-4669-3CCF-3DD6-DADD9DB0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Buck-Converter</a:t>
            </a:r>
          </a:p>
        </p:txBody>
      </p:sp>
      <p:pic>
        <p:nvPicPr>
          <p:cNvPr id="6" name="Tijdelijke aanduiding voor afbeelding 5" descr="Afbeelding met tekst, elektronica, stroomkring, Elektronische engineering&#10;&#10;Automatisch gegenereerde beschrijving">
            <a:extLst>
              <a:ext uri="{FF2B5EF4-FFF2-40B4-BE49-F238E27FC236}">
                <a16:creationId xmlns:a16="http://schemas.microsoft.com/office/drawing/2014/main" id="{057A795C-1C56-4B2F-3F40-AEF9739168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D2FC9A-9E86-4999-2443-0217B310E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Ingangsspanning: 5 – 32V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Uitgangsspanning: 0,8 – 30V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Maximale uitgangsstroom: 5A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Schakelfrequentie: tot 300 kHz</a:t>
            </a:r>
          </a:p>
          <a:p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21D0D4D3-3D53-3597-F267-0D1BA8F01A08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Actieknop: Terug of Vorig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2DB451A-8F35-5546-4D56-CB63E64725BB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36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D35A0-2B6E-6883-5F37-D8F68BFC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Buck-Converter</a:t>
            </a:r>
          </a:p>
        </p:txBody>
      </p:sp>
      <p:pic>
        <p:nvPicPr>
          <p:cNvPr id="10" name="Tijdelijke aanduiding voor afbeelding 9" descr="Afbeelding met diagram, lijn, tekst, Plan&#10;&#10;Automatisch gegenereerde beschrijving">
            <a:extLst>
              <a:ext uri="{FF2B5EF4-FFF2-40B4-BE49-F238E27FC236}">
                <a16:creationId xmlns:a16="http://schemas.microsoft.com/office/drawing/2014/main" id="{A6080281-D62C-686E-85E7-68328605E7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-37659" r="1" b="-37316"/>
          <a:stretch/>
        </p:blipFill>
        <p:spPr>
          <a:xfrm>
            <a:off x="5183188" y="987425"/>
            <a:ext cx="6169024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034FFD-8841-753D-8FB4-1DC2599E6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/>
              <a:t>Step-down convertor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/>
              <a:t>Energiezuinig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/>
              <a:t>Storing op in- en uitgang signaal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BE" dirty="0"/>
          </a:p>
        </p:txBody>
      </p:sp>
      <p:sp>
        <p:nvSpPr>
          <p:cNvPr id="3" name="Rechthoek 2">
            <a:hlinkClick r:id="rId3" action="ppaction://hlinksldjump"/>
            <a:extLst>
              <a:ext uri="{FF2B5EF4-FFF2-40B4-BE49-F238E27FC236}">
                <a16:creationId xmlns:a16="http://schemas.microsoft.com/office/drawing/2014/main" id="{86C3FE31-C4D8-B4B3-1B56-3EABBBD7AE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noFill/>
            </a:endParaRPr>
          </a:p>
        </p:txBody>
      </p:sp>
      <p:sp>
        <p:nvSpPr>
          <p:cNvPr id="11" name="Actieknop: Terug of Vorig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4506E2D-BD5D-120B-5409-061EB7E6C119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791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 descr="Afbeelding met tekst, schermopname, elektronica, Elektronische engineering&#10;&#10;Automatisch gegenereerde beschrijving">
            <a:extLst>
              <a:ext uri="{FF2B5EF4-FFF2-40B4-BE49-F238E27FC236}">
                <a16:creationId xmlns:a16="http://schemas.microsoft.com/office/drawing/2014/main" id="{1CD9EABD-C820-0D1C-D4EA-C2F8B08B3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63" r="29419" b="14001"/>
          <a:stretch/>
        </p:blipFill>
        <p:spPr>
          <a:xfrm rot="16200000">
            <a:off x="6397166" y="1335358"/>
            <a:ext cx="745223" cy="566692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4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6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7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8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8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9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1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4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2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3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9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A6877CE-4AC0-00F4-D77B-6BD078FA0777}"/>
              </a:ext>
            </a:extLst>
          </p:cNvPr>
          <p:cNvSpPr/>
          <p:nvPr/>
        </p:nvSpPr>
        <p:spPr>
          <a:xfrm>
            <a:off x="4732073" y="1140468"/>
            <a:ext cx="2410031" cy="109917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klok, tekst, schermopname, elektronica&#10;&#10;Automatisch gegenereerde beschrijving">
            <a:extLst>
              <a:ext uri="{FF2B5EF4-FFF2-40B4-BE49-F238E27FC236}">
                <a16:creationId xmlns:a16="http://schemas.microsoft.com/office/drawing/2014/main" id="{E973E66D-7033-36A2-044C-6F7024D39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58441" y="1319684"/>
            <a:ext cx="813577" cy="63323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00AA215-D158-0355-B4AF-9B5365658ACF}"/>
              </a:ext>
            </a:extLst>
          </p:cNvPr>
          <p:cNvSpPr txBox="1"/>
          <p:nvPr/>
        </p:nvSpPr>
        <p:spPr>
          <a:xfrm>
            <a:off x="4879650" y="1158176"/>
            <a:ext cx="1736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DAC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I²C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Vin: 3,3 – 5V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 err="1">
                <a:solidFill>
                  <a:schemeClr val="bg1"/>
                </a:solidFill>
              </a:rPr>
              <a:t>Vout</a:t>
            </a:r>
            <a:r>
              <a:rPr lang="nl-BE" sz="1400" dirty="0">
                <a:solidFill>
                  <a:schemeClr val="bg1"/>
                </a:solidFill>
              </a:rPr>
              <a:t>: 0 – 10V</a:t>
            </a:r>
          </a:p>
        </p:txBody>
      </p:sp>
      <p:sp>
        <p:nvSpPr>
          <p:cNvPr id="12" name="Rechthoek: afgeronde hoeken 11">
            <a:hlinkClick r:id="rId20" action="ppaction://hlinksldjump"/>
            <a:extLst>
              <a:ext uri="{FF2B5EF4-FFF2-40B4-BE49-F238E27FC236}">
                <a16:creationId xmlns:a16="http://schemas.microsoft.com/office/drawing/2014/main" id="{03073CAE-BDF4-6431-64F6-BF92CF4C6123}"/>
              </a:ext>
            </a:extLst>
          </p:cNvPr>
          <p:cNvSpPr/>
          <p:nvPr/>
        </p:nvSpPr>
        <p:spPr>
          <a:xfrm>
            <a:off x="4732073" y="1151020"/>
            <a:ext cx="2410031" cy="1099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55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9582E-31F7-01FB-DD4A-B0FBF174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DAC (I²C)</a:t>
            </a:r>
          </a:p>
        </p:txBody>
      </p:sp>
      <p:pic>
        <p:nvPicPr>
          <p:cNvPr id="8" name="Tijdelijke aanduiding voor afbeelding 7" descr="Afbeelding met tekst, schermopname, elektronica, Elektronische engineering&#10;&#10;Automatisch gegenereerde beschrijving">
            <a:extLst>
              <a:ext uri="{FF2B5EF4-FFF2-40B4-BE49-F238E27FC236}">
                <a16:creationId xmlns:a16="http://schemas.microsoft.com/office/drawing/2014/main" id="{A8951C9D-5111-9884-38E5-8930E9BCBE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-18566" r="-51" b="-18298"/>
          <a:stretch/>
        </p:blipFill>
        <p:spPr>
          <a:xfrm>
            <a:off x="5100061" y="895062"/>
            <a:ext cx="6172200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9FAA505-0184-CBCB-7076-45BF54831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Ingangsspanning: 3,3 –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Uitgangsspanning: 0 – 10V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12-bit</a:t>
            </a:r>
          </a:p>
          <a:p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30FB4A88-0727-7924-3D70-5EE9585C6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E03FBE2-B29A-EB82-13A7-655554914EDE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253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371CA2C-47D2-9A8D-B06B-2106F8BBE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36" y="1570037"/>
            <a:ext cx="743441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9A25FD-DDDF-B9E3-D57A-C5446365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DAC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A651FD76-1C47-2C6F-3420-7E2D8293616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F6E0DA-9BC7-F4E4-B142-3B2E00E85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4-bit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4 digitale ingangen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1 analoge uitgang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3" name="Rechthoek 2">
            <a:hlinkClick r:id="rId4" action="ppaction://hlinksldjump"/>
            <a:extLst>
              <a:ext uri="{FF2B5EF4-FFF2-40B4-BE49-F238E27FC236}">
                <a16:creationId xmlns:a16="http://schemas.microsoft.com/office/drawing/2014/main" id="{C7D4CC38-408B-2B90-6988-515B83F7E7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Actieknop: Terug of Vorige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8377B71-1C5D-4E8B-A148-754DCDC4980E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0573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9B6E7-5F25-E988-9B16-B8424D6F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Inhoudsopgave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BACD5D8-547E-16D8-4B4F-3E745BCF1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039148"/>
              </p:ext>
            </p:extLst>
          </p:nvPr>
        </p:nvGraphicFramePr>
        <p:xfrm>
          <a:off x="1143000" y="2009775"/>
          <a:ext cx="9906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eknop: Video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6BADAA5-A933-39C7-D050-02E284D11649}"/>
              </a:ext>
            </a:extLst>
          </p:cNvPr>
          <p:cNvSpPr/>
          <p:nvPr/>
        </p:nvSpPr>
        <p:spPr>
          <a:xfrm>
            <a:off x="-1" y="6228272"/>
            <a:ext cx="664235" cy="629728"/>
          </a:xfrm>
          <a:prstGeom prst="actionButtonMovi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5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F605DB-9E0D-4D19-B6DC-47428B7E7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D32F16-17ED-4643-A298-5BBD691F2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025A8F-981B-4019-93EB-2561BBA53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B0D1AC-061E-4B7A-A2BE-47E75A603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FB023-55D9-7F22-D195-693C28A1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I²C</a:t>
            </a:r>
          </a:p>
        </p:txBody>
      </p:sp>
      <p:pic>
        <p:nvPicPr>
          <p:cNvPr id="8" name="Tijdelijke aanduiding voor inhoud 7" descr="Afbeelding met diagram, tekst, lijn, Plan&#10;&#10;Automatisch gegenereerde beschrijving">
            <a:extLst>
              <a:ext uri="{FF2B5EF4-FFF2-40B4-BE49-F238E27FC236}">
                <a16:creationId xmlns:a16="http://schemas.microsoft.com/office/drawing/2014/main" id="{BA42C005-CB48-144D-925A-EC58FF2FC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5" y="1615407"/>
            <a:ext cx="5371988" cy="2728629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916A2B-9066-88C2-925D-7E632A9EF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Data, </a:t>
            </a:r>
            <a:r>
              <a:rPr lang="nl-BE" dirty="0" err="1"/>
              <a:t>clock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Half-duplex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Snelheden: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100kb/s – 5mb/s of meer</a:t>
            </a:r>
          </a:p>
        </p:txBody>
      </p:sp>
      <p:sp>
        <p:nvSpPr>
          <p:cNvPr id="6" name="Rechthoek 5">
            <a:hlinkClick r:id="rId3" action="ppaction://hlinksldjump"/>
            <a:extLst>
              <a:ext uri="{FF2B5EF4-FFF2-40B4-BE49-F238E27FC236}">
                <a16:creationId xmlns:a16="http://schemas.microsoft.com/office/drawing/2014/main" id="{B5813104-FA45-2B80-3C8C-D29D8554FC6B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F6BC8B6-FBC5-B93F-8BC2-94D2B3FCA31F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CAA1C85-512D-F05A-C467-E9C31FC50850}"/>
              </a:ext>
            </a:extLst>
          </p:cNvPr>
          <p:cNvSpPr/>
          <p:nvPr/>
        </p:nvSpPr>
        <p:spPr>
          <a:xfrm>
            <a:off x="10774393" y="2173858"/>
            <a:ext cx="388189" cy="138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254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4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6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7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8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8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9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10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1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4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2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3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9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2BEA988F-2DA7-2963-D27A-90CFD7FDEFE0}"/>
              </a:ext>
            </a:extLst>
          </p:cNvPr>
          <p:cNvSpPr/>
          <p:nvPr/>
        </p:nvSpPr>
        <p:spPr>
          <a:xfrm>
            <a:off x="4818698" y="3425227"/>
            <a:ext cx="2844296" cy="107114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Gamecontroller, joystick, Elektronisch apparaat, Invoerapparaat&#10;&#10;Automatisch gegenereerde beschrijving">
            <a:extLst>
              <a:ext uri="{FF2B5EF4-FFF2-40B4-BE49-F238E27FC236}">
                <a16:creationId xmlns:a16="http://schemas.microsoft.com/office/drawing/2014/main" id="{F06C25D4-88D8-B253-2C17-6AF5ACA0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90">
            <a:off x="6584661" y="3588045"/>
            <a:ext cx="967647" cy="61527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EE36792-F394-769D-26F0-985B285A3AC8}"/>
              </a:ext>
            </a:extLst>
          </p:cNvPr>
          <p:cNvSpPr txBox="1"/>
          <p:nvPr/>
        </p:nvSpPr>
        <p:spPr>
          <a:xfrm>
            <a:off x="4892892" y="3435727"/>
            <a:ext cx="24597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PS3 Controller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Bluetooth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Oplaadbare batterij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Trilmotoren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BE" sz="1400" dirty="0"/>
          </a:p>
        </p:txBody>
      </p:sp>
      <p:sp>
        <p:nvSpPr>
          <p:cNvPr id="12" name="Rechthoek: afgeronde hoeken 11">
            <a:hlinkClick r:id="rId20" action="ppaction://hlinksldjump"/>
            <a:extLst>
              <a:ext uri="{FF2B5EF4-FFF2-40B4-BE49-F238E27FC236}">
                <a16:creationId xmlns:a16="http://schemas.microsoft.com/office/drawing/2014/main" id="{624121A8-AEE8-F804-217E-6267D3FD3906}"/>
              </a:ext>
            </a:extLst>
          </p:cNvPr>
          <p:cNvSpPr/>
          <p:nvPr/>
        </p:nvSpPr>
        <p:spPr>
          <a:xfrm>
            <a:off x="4818698" y="3423612"/>
            <a:ext cx="2844296" cy="10711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807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DACBE-DE5A-0A30-E73B-FEBB0698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PS3 Controller</a:t>
            </a:r>
          </a:p>
        </p:txBody>
      </p:sp>
      <p:pic>
        <p:nvPicPr>
          <p:cNvPr id="6" name="Tijdelijke aanduiding voor afbeelding 5" descr="Afbeelding met Gamecontroller, joystick, Elektronisch apparaat, Invoerapparaat&#10;&#10;Automatisch gegenereerde beschrijving">
            <a:extLst>
              <a:ext uri="{FF2B5EF4-FFF2-40B4-BE49-F238E27FC236}">
                <a16:creationId xmlns:a16="http://schemas.microsoft.com/office/drawing/2014/main" id="{2EBED770-1870-2362-3C7B-4F63762B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r="9737"/>
          <a:stretch/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A96B09-BCA2-8187-0F1C-610024499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600" dirty="0"/>
              <a:t>Bluetooth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600" dirty="0"/>
              <a:t>Oplaadbare batterij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600" dirty="0"/>
              <a:t>Trilmotoren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/>
              <a:t>Analoge sticks &amp; knoppen</a:t>
            </a:r>
            <a:endParaRPr lang="nl-BE" sz="1600" dirty="0"/>
          </a:p>
          <a:p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EEDC022E-2D06-A239-503E-D1CFF0610F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17366FF-E2AB-2B63-84EF-62224BF38196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717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F21B281B-19FF-4F8B-5EE8-98E1CB79886E}"/>
              </a:ext>
            </a:extLst>
          </p:cNvPr>
          <p:cNvSpPr/>
          <p:nvPr/>
        </p:nvSpPr>
        <p:spPr>
          <a:xfrm>
            <a:off x="7426971" y="1295695"/>
            <a:ext cx="2828082" cy="109970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metaal, tube&#10;&#10;Automatisch gegenereerde beschrijving">
            <a:extLst>
              <a:ext uri="{FF2B5EF4-FFF2-40B4-BE49-F238E27FC236}">
                <a16:creationId xmlns:a16="http://schemas.microsoft.com/office/drawing/2014/main" id="{96A6F5EC-00AD-A42A-5C3A-3A8D001E5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35" y="1467420"/>
            <a:ext cx="956550" cy="41467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01B2F45-EAF1-48A9-EFDD-4F432572D6F9}"/>
              </a:ext>
            </a:extLst>
          </p:cNvPr>
          <p:cNvSpPr txBox="1"/>
          <p:nvPr/>
        </p:nvSpPr>
        <p:spPr>
          <a:xfrm>
            <a:off x="7568694" y="1329113"/>
            <a:ext cx="15910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DC-Motoren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Voeding: 8 – 15V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Max </a:t>
            </a:r>
            <a:r>
              <a:rPr lang="nl-BE" sz="1400" dirty="0" err="1">
                <a:solidFill>
                  <a:schemeClr val="bg1"/>
                </a:solidFill>
              </a:rPr>
              <a:t>rpm</a:t>
            </a:r>
            <a:r>
              <a:rPr lang="nl-BE" sz="1400" dirty="0">
                <a:solidFill>
                  <a:schemeClr val="bg1"/>
                </a:solidFill>
              </a:rPr>
              <a:t>: 150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Stroom: 200 mA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80EC74C7-2A86-04F7-96C5-74ABEA902E60}"/>
              </a:ext>
            </a:extLst>
          </p:cNvPr>
          <p:cNvSpPr/>
          <p:nvPr/>
        </p:nvSpPr>
        <p:spPr>
          <a:xfrm>
            <a:off x="7434575" y="1304856"/>
            <a:ext cx="2828082" cy="10997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468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98233FFB-3C93-CAA1-CB8B-E1D779EE0CAC}"/>
              </a:ext>
            </a:extLst>
          </p:cNvPr>
          <p:cNvSpPr/>
          <p:nvPr/>
        </p:nvSpPr>
        <p:spPr>
          <a:xfrm>
            <a:off x="7436040" y="2474942"/>
            <a:ext cx="2828082" cy="109970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metaal, tube&#10;&#10;Automatisch gegenereerde beschrijving">
            <a:extLst>
              <a:ext uri="{FF2B5EF4-FFF2-40B4-BE49-F238E27FC236}">
                <a16:creationId xmlns:a16="http://schemas.microsoft.com/office/drawing/2014/main" id="{B01D333B-6FB5-1268-305D-13DFF2278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04" y="2646667"/>
            <a:ext cx="956550" cy="41467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63539F6-DA0E-7106-A4AB-EC8ED16D8C98}"/>
              </a:ext>
            </a:extLst>
          </p:cNvPr>
          <p:cNvSpPr txBox="1"/>
          <p:nvPr/>
        </p:nvSpPr>
        <p:spPr>
          <a:xfrm>
            <a:off x="7577763" y="2508360"/>
            <a:ext cx="15910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DC-Motoren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Voeding: 8 – 15V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Max </a:t>
            </a:r>
            <a:r>
              <a:rPr lang="nl-BE" sz="1400" dirty="0" err="1">
                <a:solidFill>
                  <a:schemeClr val="bg1"/>
                </a:solidFill>
              </a:rPr>
              <a:t>rpm</a:t>
            </a:r>
            <a:r>
              <a:rPr lang="nl-BE" sz="1400" dirty="0">
                <a:solidFill>
                  <a:schemeClr val="bg1"/>
                </a:solidFill>
              </a:rPr>
              <a:t>: 150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sz="1400" dirty="0">
                <a:solidFill>
                  <a:schemeClr val="bg1"/>
                </a:solidFill>
              </a:rPr>
              <a:t>Stroom: 200 mA</a:t>
            </a:r>
          </a:p>
          <a:p>
            <a:endParaRPr lang="nl-BE" dirty="0"/>
          </a:p>
        </p:txBody>
      </p:sp>
      <p:sp>
        <p:nvSpPr>
          <p:cNvPr id="9" name="Rechthoek: afgeronde hoeken 8">
            <a:hlinkClick r:id="rId19" action="ppaction://hlinksldjump"/>
            <a:extLst>
              <a:ext uri="{FF2B5EF4-FFF2-40B4-BE49-F238E27FC236}">
                <a16:creationId xmlns:a16="http://schemas.microsoft.com/office/drawing/2014/main" id="{13CAAA18-FC1C-52DD-F98C-F367AEDE78E1}"/>
              </a:ext>
            </a:extLst>
          </p:cNvPr>
          <p:cNvSpPr/>
          <p:nvPr/>
        </p:nvSpPr>
        <p:spPr>
          <a:xfrm>
            <a:off x="7446972" y="2465540"/>
            <a:ext cx="2828082" cy="10997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304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9E48F-2EA8-2242-7C24-281ED2B2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DC-Motoren</a:t>
            </a:r>
          </a:p>
        </p:txBody>
      </p:sp>
      <p:pic>
        <p:nvPicPr>
          <p:cNvPr id="6" name="Tijdelijke aanduiding voor afbeelding 5" descr="Afbeelding met metaal, tube&#10;&#10;Automatisch gegenereerde beschrijving">
            <a:extLst>
              <a:ext uri="{FF2B5EF4-FFF2-40B4-BE49-F238E27FC236}">
                <a16:creationId xmlns:a16="http://schemas.microsoft.com/office/drawing/2014/main" id="{3B1F1BD9-5202-5EA2-1374-AF793AF2FC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r="22549"/>
          <a:stretch/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2E8EDF8-4C9D-CD0C-0CAB-1B08F4C82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Voeding: 8 – 15V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Max </a:t>
            </a:r>
            <a:r>
              <a:rPr lang="nl-BE" dirty="0" err="1"/>
              <a:t>rpm</a:t>
            </a:r>
            <a:r>
              <a:rPr lang="nl-BE" dirty="0"/>
              <a:t>: 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Stroom: 200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Startkoppel: 7,3Nm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91BE3F6-C57A-6687-099D-5B8F486FBB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hlinkClick r:id="rId3" action="ppaction://hlinksldjump"/>
            <a:extLst>
              <a:ext uri="{FF2B5EF4-FFF2-40B4-BE49-F238E27FC236}">
                <a16:creationId xmlns:a16="http://schemas.microsoft.com/office/drawing/2014/main" id="{586E73D9-2B5C-4A5B-112F-01B437558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35991FD-2F23-3FED-C580-07C6AFD3ECC4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97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4743C01-9735-39C8-80A4-2FA659CE057B}"/>
              </a:ext>
            </a:extLst>
          </p:cNvPr>
          <p:cNvSpPr/>
          <p:nvPr/>
        </p:nvSpPr>
        <p:spPr>
          <a:xfrm>
            <a:off x="102458" y="4506400"/>
            <a:ext cx="2513887" cy="131905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stroomkring, Elektronische engineering, elektronica, Elektronisch onderdeel&#10;&#10;Automatisch gegenereerde beschrijving">
            <a:extLst>
              <a:ext uri="{FF2B5EF4-FFF2-40B4-BE49-F238E27FC236}">
                <a16:creationId xmlns:a16="http://schemas.microsoft.com/office/drawing/2014/main" id="{FD0CD0F3-4D8C-D369-5A98-6F58BC8F432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27987" r="6586" b="24787"/>
          <a:stretch/>
        </p:blipFill>
        <p:spPr>
          <a:xfrm rot="5400000">
            <a:off x="1745533" y="4820179"/>
            <a:ext cx="1003596" cy="5248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3A02FD4-7AE2-0BD4-1DAE-B7822F0A1598}"/>
              </a:ext>
            </a:extLst>
          </p:cNvPr>
          <p:cNvSpPr txBox="1"/>
          <p:nvPr/>
        </p:nvSpPr>
        <p:spPr>
          <a:xfrm>
            <a:off x="144147" y="4545606"/>
            <a:ext cx="187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SCD-30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Temperatuur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Luchtvochtigheid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CO2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EFD73AD3-57E8-5CAE-27C7-878EAC5462F8}"/>
              </a:ext>
            </a:extLst>
          </p:cNvPr>
          <p:cNvSpPr/>
          <p:nvPr/>
        </p:nvSpPr>
        <p:spPr>
          <a:xfrm>
            <a:off x="110261" y="4505623"/>
            <a:ext cx="2513887" cy="13190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341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8CF71-C52C-7F04-82CF-76031B5E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SCD-30</a:t>
            </a:r>
          </a:p>
        </p:txBody>
      </p:sp>
      <p:pic>
        <p:nvPicPr>
          <p:cNvPr id="6" name="Tijdelijke aanduiding voor inhoud 5" descr="Afbeelding met stroomkring, Elektronische engineering, elektronica, Elektronisch onderdeel&#10;&#10;Automatisch gegenereerde beschrijving">
            <a:extLst>
              <a:ext uri="{FF2B5EF4-FFF2-40B4-BE49-F238E27FC236}">
                <a16:creationId xmlns:a16="http://schemas.microsoft.com/office/drawing/2014/main" id="{0E9E7CEE-0E25-E315-BDBE-32181430C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3188" y="1108072"/>
            <a:ext cx="6172200" cy="4632331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6F2E57-0F6B-B03B-17C5-0B2F2FD00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Temperatuur, luchtvochtigheid, CO2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I²C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Energiezuinig</a:t>
            </a:r>
          </a:p>
        </p:txBody>
      </p:sp>
      <p:sp>
        <p:nvSpPr>
          <p:cNvPr id="3" name="Rechthoek 2">
            <a:hlinkClick r:id="rId3" action="ppaction://hlinksldjump"/>
            <a:extLst>
              <a:ext uri="{FF2B5EF4-FFF2-40B4-BE49-F238E27FC236}">
                <a16:creationId xmlns:a16="http://schemas.microsoft.com/office/drawing/2014/main" id="{91F85228-5020-A0E8-6A5F-43D243C7F3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ctieknop: Terug of Vorig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2D7ECF4-8E03-F7B9-1889-7E4428D127AF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332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79DE8-78D0-CFE2-32C2-D3BDDD46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Co2 sensor</a:t>
            </a:r>
          </a:p>
        </p:txBody>
      </p:sp>
      <p:pic>
        <p:nvPicPr>
          <p:cNvPr id="10" name="Tijdelijke aanduiding voor inhoud 9" descr="Afbeelding met lijn, diagram, schermopname, Perceel&#10;&#10;Automatisch gegenereerde beschrijving">
            <a:extLst>
              <a:ext uri="{FF2B5EF4-FFF2-40B4-BE49-F238E27FC236}">
                <a16:creationId xmlns:a16="http://schemas.microsoft.com/office/drawing/2014/main" id="{FAD8AF63-7435-241D-99BB-72BB98D36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2767012"/>
            <a:ext cx="3476625" cy="1314450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7550DD3-BFDC-FB02-5D4F-E4B346DDA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Niet</a:t>
            </a:r>
            <a:r>
              <a:rPr lang="en-GB" dirty="0"/>
              <a:t> </a:t>
            </a:r>
            <a:r>
              <a:rPr lang="nl-BE" dirty="0"/>
              <a:t>dispersieve</a:t>
            </a:r>
            <a:r>
              <a:rPr lang="en-GB" dirty="0"/>
              <a:t> </a:t>
            </a:r>
            <a:r>
              <a:rPr lang="nl-BE" dirty="0"/>
              <a:t>infrarood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Golflengten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Nauwkeurig</a:t>
            </a:r>
          </a:p>
        </p:txBody>
      </p:sp>
      <p:sp>
        <p:nvSpPr>
          <p:cNvPr id="3" name="Rechthoek 2">
            <a:hlinkClick r:id="rId3" action="ppaction://hlinksldjump"/>
            <a:extLst>
              <a:ext uri="{FF2B5EF4-FFF2-40B4-BE49-F238E27FC236}">
                <a16:creationId xmlns:a16="http://schemas.microsoft.com/office/drawing/2014/main" id="{74FB8897-E0EA-DC96-FE46-7252B5CE67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Actieknop: Terug of Vorig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EC2E255-D6E2-C04E-AE42-77FD12440379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678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C3AA3B4-39A0-5E70-0FAB-8CD31D09B699}"/>
              </a:ext>
            </a:extLst>
          </p:cNvPr>
          <p:cNvSpPr/>
          <p:nvPr/>
        </p:nvSpPr>
        <p:spPr>
          <a:xfrm>
            <a:off x="45327" y="3380825"/>
            <a:ext cx="3443255" cy="13498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 descr="Afbeelding met scherm, schermopname, elektronica, Rechthoek&#10;&#10;Automatisch gegenereerde beschrijving">
            <a:extLst>
              <a:ext uri="{FF2B5EF4-FFF2-40B4-BE49-F238E27FC236}">
                <a16:creationId xmlns:a16="http://schemas.microsoft.com/office/drawing/2014/main" id="{727255F7-E51C-BC56-B26D-DA42587D9C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90" y="3484917"/>
            <a:ext cx="1563436" cy="70004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5171D75-7F5C-4CE9-3B1D-470C8FA87C89}"/>
              </a:ext>
            </a:extLst>
          </p:cNvPr>
          <p:cNvSpPr txBox="1"/>
          <p:nvPr/>
        </p:nvSpPr>
        <p:spPr>
          <a:xfrm>
            <a:off x="129039" y="3426867"/>
            <a:ext cx="2437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I²C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Energiezuinig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Regelbaar contrast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4" name="Rechthoek: afgeronde hoeken 13">
            <a:hlinkClick r:id="rId19" action="ppaction://hlinksldjump"/>
            <a:extLst>
              <a:ext uri="{FF2B5EF4-FFF2-40B4-BE49-F238E27FC236}">
                <a16:creationId xmlns:a16="http://schemas.microsoft.com/office/drawing/2014/main" id="{585ED3EA-DCC0-926F-A6AA-BD3025A1F72F}"/>
              </a:ext>
            </a:extLst>
          </p:cNvPr>
          <p:cNvSpPr/>
          <p:nvPr/>
        </p:nvSpPr>
        <p:spPr>
          <a:xfrm>
            <a:off x="61290" y="3382163"/>
            <a:ext cx="3443255" cy="13498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7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EC3C-902D-81B0-A245-B0DEA06E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888589-7577-BC7F-79EC-CBE2DDCB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Actieknop: Informatie ophalen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CBBE428-631B-DE05-06A5-437ECA7C43D2}"/>
              </a:ext>
            </a:extLst>
          </p:cNvPr>
          <p:cNvSpPr/>
          <p:nvPr/>
        </p:nvSpPr>
        <p:spPr>
          <a:xfrm>
            <a:off x="0" y="6227063"/>
            <a:ext cx="676275" cy="630936"/>
          </a:xfrm>
          <a:prstGeom prst="actionButtonInformati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Startpagina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BBE299F-2F09-F8A4-D871-F517A0D194ED}"/>
              </a:ext>
            </a:extLst>
          </p:cNvPr>
          <p:cNvSpPr/>
          <p:nvPr/>
        </p:nvSpPr>
        <p:spPr>
          <a:xfrm>
            <a:off x="0" y="5596127"/>
            <a:ext cx="681832" cy="630936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035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7F58B-8813-7022-3D6B-DDC9E7F5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LCD</a:t>
            </a:r>
          </a:p>
        </p:txBody>
      </p:sp>
      <p:pic>
        <p:nvPicPr>
          <p:cNvPr id="6" name="Tijdelijke aanduiding voor inhoud 5" descr="Afbeelding met scherm, schermopname, elektronica, Rechthoek&#10;&#10;Automatisch gegenereerde beschrijving">
            <a:extLst>
              <a:ext uri="{FF2B5EF4-FFF2-40B4-BE49-F238E27FC236}">
                <a16:creationId xmlns:a16="http://schemas.microsoft.com/office/drawing/2014/main" id="{ACBA4FF2-547D-F532-6E71-D03DE37BE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99" y="2138183"/>
            <a:ext cx="5744377" cy="2572109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A4597EA-FD0C-69B9-80D4-638C30061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Voedingsspanning: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Verschillende grootte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Verschillende aanstuurmogelijkheden: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Parallelle aansturing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b="1" dirty="0">
                <a:solidFill>
                  <a:srgbClr val="00B050"/>
                </a:solidFill>
              </a:rPr>
              <a:t>I²C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SPI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Serieel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809F029D-510E-5B96-FEC1-B3D279321DFB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A1E0FB8-14D6-28C1-F7CB-3A18BFFB9E3D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646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5C50C-338C-CA5A-C376-7605191C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I²c module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F3F11D8-63DE-8615-94E4-7C68E976B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A0B9D6D-3DCE-7832-BB85-A1C821ACE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Voedingsspanning: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Vereenvoudigde bedrading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Instelbaar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Instelbaar adres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6" name="Rechthoek 5">
            <a:hlinkClick r:id="rId3" action="ppaction://hlinksldjump"/>
            <a:extLst>
              <a:ext uri="{FF2B5EF4-FFF2-40B4-BE49-F238E27FC236}">
                <a16:creationId xmlns:a16="http://schemas.microsoft.com/office/drawing/2014/main" id="{3DBA8124-EE1E-BB44-B74E-54677CA11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1573392-FA63-4863-4B65-3EC4FE5340B8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40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CF1CF78-4C22-19C3-2E3E-0B8611F06D8F}"/>
              </a:ext>
            </a:extLst>
          </p:cNvPr>
          <p:cNvSpPr/>
          <p:nvPr/>
        </p:nvSpPr>
        <p:spPr>
          <a:xfrm>
            <a:off x="495158" y="1730208"/>
            <a:ext cx="3173962" cy="137995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elektronica, Elektronische engineering, stroomkring, Elektronisch onderdeel&#10;&#10;Automatisch gegenereerde beschrijving">
            <a:extLst>
              <a:ext uri="{FF2B5EF4-FFF2-40B4-BE49-F238E27FC236}">
                <a16:creationId xmlns:a16="http://schemas.microsoft.com/office/drawing/2014/main" id="{9987845F-E089-DD97-1E2A-C5731CE89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t="22515" r="21810" b="27227"/>
          <a:stretch/>
        </p:blipFill>
        <p:spPr>
          <a:xfrm rot="5400000">
            <a:off x="2544068" y="1907345"/>
            <a:ext cx="1088050" cy="86815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0BAD673-67DD-E584-D1F7-27BBD6D910F0}"/>
              </a:ext>
            </a:extLst>
          </p:cNvPr>
          <p:cNvSpPr txBox="1"/>
          <p:nvPr/>
        </p:nvSpPr>
        <p:spPr>
          <a:xfrm>
            <a:off x="581232" y="1815091"/>
            <a:ext cx="2124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BMS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Batterij monitoren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Cel balans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Cel bescherming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162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323E87D4-A16B-7830-080E-6C0A6E83365C}"/>
              </a:ext>
            </a:extLst>
          </p:cNvPr>
          <p:cNvSpPr/>
          <p:nvPr/>
        </p:nvSpPr>
        <p:spPr>
          <a:xfrm>
            <a:off x="526808" y="447674"/>
            <a:ext cx="3060327" cy="122179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tekst, batterij, cilinder&#10;&#10;Automatisch gegenereerde beschrijving">
            <a:extLst>
              <a:ext uri="{FF2B5EF4-FFF2-40B4-BE49-F238E27FC236}">
                <a16:creationId xmlns:a16="http://schemas.microsoft.com/office/drawing/2014/main" id="{1DE99C10-1F3D-E169-1734-7A2FE88A8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17389" y="571829"/>
            <a:ext cx="1201487" cy="3335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B0CB58E-1895-B752-9453-5553371A8A9D}"/>
              </a:ext>
            </a:extLst>
          </p:cNvPr>
          <p:cNvSpPr txBox="1"/>
          <p:nvPr/>
        </p:nvSpPr>
        <p:spPr>
          <a:xfrm>
            <a:off x="682752" y="462507"/>
            <a:ext cx="228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Li-ion batterij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Oplaadbaar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Lange levensduur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3.7V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324EA78C-85C6-C4CE-BA0F-CAD8C1544DBE}"/>
              </a:ext>
            </a:extLst>
          </p:cNvPr>
          <p:cNvSpPr/>
          <p:nvPr/>
        </p:nvSpPr>
        <p:spPr>
          <a:xfrm>
            <a:off x="522561" y="448298"/>
            <a:ext cx="3060327" cy="12217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33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323E87D4-A16B-7830-080E-6C0A6E83365C}"/>
              </a:ext>
            </a:extLst>
          </p:cNvPr>
          <p:cNvSpPr/>
          <p:nvPr/>
        </p:nvSpPr>
        <p:spPr>
          <a:xfrm>
            <a:off x="543075" y="800056"/>
            <a:ext cx="3060327" cy="122179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tekst, batterij, cilinder&#10;&#10;Automatisch gegenereerde beschrijving">
            <a:extLst>
              <a:ext uri="{FF2B5EF4-FFF2-40B4-BE49-F238E27FC236}">
                <a16:creationId xmlns:a16="http://schemas.microsoft.com/office/drawing/2014/main" id="{1DE99C10-1F3D-E169-1734-7A2FE88A8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33656" y="924211"/>
            <a:ext cx="1201487" cy="3335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B0CB58E-1895-B752-9453-5553371A8A9D}"/>
              </a:ext>
            </a:extLst>
          </p:cNvPr>
          <p:cNvSpPr txBox="1"/>
          <p:nvPr/>
        </p:nvSpPr>
        <p:spPr>
          <a:xfrm>
            <a:off x="699019" y="814889"/>
            <a:ext cx="228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Li-ion batterij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Oplaadbaar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Lange levensduur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3.7V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324EA78C-85C6-C4CE-BA0F-CAD8C1544DBE}"/>
              </a:ext>
            </a:extLst>
          </p:cNvPr>
          <p:cNvSpPr/>
          <p:nvPr/>
        </p:nvSpPr>
        <p:spPr>
          <a:xfrm>
            <a:off x="545752" y="794933"/>
            <a:ext cx="3060327" cy="12217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55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323E87D4-A16B-7830-080E-6C0A6E83365C}"/>
              </a:ext>
            </a:extLst>
          </p:cNvPr>
          <p:cNvSpPr/>
          <p:nvPr/>
        </p:nvSpPr>
        <p:spPr>
          <a:xfrm>
            <a:off x="527257" y="1082510"/>
            <a:ext cx="3060327" cy="122179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tekst, batterij, cilinder&#10;&#10;Automatisch gegenereerde beschrijving">
            <a:extLst>
              <a:ext uri="{FF2B5EF4-FFF2-40B4-BE49-F238E27FC236}">
                <a16:creationId xmlns:a16="http://schemas.microsoft.com/office/drawing/2014/main" id="{1DE99C10-1F3D-E169-1734-7A2FE88A8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17838" y="1206665"/>
            <a:ext cx="1201487" cy="3335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B0CB58E-1895-B752-9453-5553371A8A9D}"/>
              </a:ext>
            </a:extLst>
          </p:cNvPr>
          <p:cNvSpPr txBox="1"/>
          <p:nvPr/>
        </p:nvSpPr>
        <p:spPr>
          <a:xfrm>
            <a:off x="683201" y="1097343"/>
            <a:ext cx="228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Li-ion batterij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Oplaadbaar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Lange levensduur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3.63V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324EA78C-85C6-C4CE-BA0F-CAD8C1544DBE}"/>
              </a:ext>
            </a:extLst>
          </p:cNvPr>
          <p:cNvSpPr/>
          <p:nvPr/>
        </p:nvSpPr>
        <p:spPr>
          <a:xfrm>
            <a:off x="519671" y="1085959"/>
            <a:ext cx="3060327" cy="12217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908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07F47-A761-A0BD-9F62-0FFA2907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Li-ion Batterij</a:t>
            </a:r>
          </a:p>
        </p:txBody>
      </p:sp>
      <p:pic>
        <p:nvPicPr>
          <p:cNvPr id="6" name="Tijdelijke aanduiding voor inhoud 5" descr="Afbeelding met tekst, batterij, cilinder&#10;&#10;Automatisch gegenereerde beschrijving">
            <a:extLst>
              <a:ext uri="{FF2B5EF4-FFF2-40B4-BE49-F238E27FC236}">
                <a16:creationId xmlns:a16="http://schemas.microsoft.com/office/drawing/2014/main" id="{FF10C106-4212-8B8B-1BEC-666061231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06" y="2838368"/>
            <a:ext cx="4220164" cy="1171739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0E6CBC0-3099-3544-8844-8E61A9890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162" y="2048774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Grote capaciteit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Oplaadbaar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Veiligheid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6612A223-D992-6B1F-8621-D9B6FB14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7356100-A6B0-A731-D29E-3808A8EC72AA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791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7624" y="15673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C657B6-1787-8B0A-0A38-5424E2F20738}"/>
              </a:ext>
            </a:extLst>
          </p:cNvPr>
          <p:cNvSpPr/>
          <p:nvPr/>
        </p:nvSpPr>
        <p:spPr>
          <a:xfrm>
            <a:off x="3157692" y="4142656"/>
            <a:ext cx="3097211" cy="11004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stroomkring, Elektronisch onderdeel, Stroomkringonderdeel, Elektronische engineering&#10;&#10;Automatisch gegenereerde beschrijving">
            <a:extLst>
              <a:ext uri="{FF2B5EF4-FFF2-40B4-BE49-F238E27FC236}">
                <a16:creationId xmlns:a16="http://schemas.microsoft.com/office/drawing/2014/main" id="{1F0EAC38-6D89-6B1F-DCA4-2610384F842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844" b="92517" l="2924" r="96784">
                        <a14:foregroundMark x1="20175" y1="57823" x2="37135" y2="46939"/>
                        <a14:foregroundMark x1="37135" y1="46939" x2="37135" y2="46939"/>
                        <a14:foregroundMark x1="21053" y1="55102" x2="12573" y2="58503"/>
                        <a14:foregroundMark x1="7310" y1="51701" x2="7198" y2="53533"/>
                        <a14:foregroundMark x1="11404" y1="40136" x2="32456" y2="18367"/>
                        <a14:foregroundMark x1="32456" y1="18367" x2="78655" y2="21088"/>
                        <a14:foregroundMark x1="78655" y1="21088" x2="91520" y2="37415"/>
                        <a14:foregroundMark x1="91520" y1="37415" x2="90351" y2="75510"/>
                        <a14:foregroundMark x1="90351" y1="75510" x2="74561" y2="85034"/>
                        <a14:foregroundMark x1="74561" y1="85034" x2="12281" y2="57823"/>
                        <a14:foregroundMark x1="12281" y1="57823" x2="11404" y2="50340"/>
                        <a14:foregroundMark x1="64327" y1="14966" x2="30117" y2="17687"/>
                        <a14:foregroundMark x1="31287" y1="9524" x2="12281" y2="8844"/>
                        <a14:foregroundMark x1="6212" y1="42857" x2="6049" y2="43771"/>
                        <a14:foregroundMark x1="12281" y1="8844" x2="6212" y2="42857"/>
                        <a14:foregroundMark x1="6539" y1="68990" x2="7018" y2="85714"/>
                        <a14:foregroundMark x1="7018" y1="85714" x2="87719" y2="95918"/>
                        <a14:foregroundMark x1="87719" y1="95918" x2="97661" y2="57143"/>
                        <a14:foregroundMark x1="97661" y1="57143" x2="96784" y2="14286"/>
                        <a14:foregroundMark x1="96784" y1="14286" x2="26023" y2="8844"/>
                        <a14:foregroundMark x1="86257" y1="82993" x2="77778" y2="74150"/>
                        <a14:foregroundMark x1="92690" y1="80272" x2="95322" y2="93197"/>
                        <a14:foregroundMark x1="92690" y1="88435" x2="72222" y2="87075"/>
                        <a14:foregroundMark x1="55556" y1="88435" x2="66082" y2="89116"/>
                        <a14:foregroundMark x1="3183" y1="42857" x2="3174" y2="43590"/>
                        <a14:foregroundMark x1="3216" y1="40136" x2="3183" y2="42857"/>
                        <a14:backgroundMark x1="877" y1="45578" x2="292" y2="60544"/>
                        <a14:backgroundMark x1="2339" y1="42857" x2="2339" y2="42857"/>
                        <a14:backgroundMark x1="2339" y1="43537" x2="2047" y2="68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8" r="3400" b="5957"/>
          <a:stretch/>
        </p:blipFill>
        <p:spPr>
          <a:xfrm>
            <a:off x="4678327" y="4245902"/>
            <a:ext cx="1425297" cy="5565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2319FC0-929B-FBC6-7580-1CF6F64AB68B}"/>
              </a:ext>
            </a:extLst>
          </p:cNvPr>
          <p:cNvSpPr txBox="1"/>
          <p:nvPr/>
        </p:nvSpPr>
        <p:spPr>
          <a:xfrm>
            <a:off x="3291447" y="4224235"/>
            <a:ext cx="252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Arduino Nano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Compact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Energie-efficiënt</a:t>
            </a:r>
          </a:p>
        </p:txBody>
      </p:sp>
      <p:sp>
        <p:nvSpPr>
          <p:cNvPr id="10" name="Rechthoek: afgeronde hoeken 9">
            <a:hlinkClick r:id="rId21" action="ppaction://hlinksldjump"/>
            <a:extLst>
              <a:ext uri="{FF2B5EF4-FFF2-40B4-BE49-F238E27FC236}">
                <a16:creationId xmlns:a16="http://schemas.microsoft.com/office/drawing/2014/main" id="{00EAEE94-F7DB-8FB3-437A-50DCE04621A0}"/>
              </a:ext>
            </a:extLst>
          </p:cNvPr>
          <p:cNvSpPr/>
          <p:nvPr/>
        </p:nvSpPr>
        <p:spPr>
          <a:xfrm>
            <a:off x="3146843" y="4140384"/>
            <a:ext cx="3097211" cy="11004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248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F78BE-2A31-FDBE-C669-AE4CA9C9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Nano</a:t>
            </a:r>
          </a:p>
        </p:txBody>
      </p:sp>
      <p:pic>
        <p:nvPicPr>
          <p:cNvPr id="6" name="Tijdelijke aanduiding voor inhoud 5" descr="Afbeelding met stroomkring, Elektronisch onderdeel, Stroomkringonderdeel, Elektronische engineering&#10;&#10;Automatisch gegenereerde beschrijving">
            <a:extLst>
              <a:ext uri="{FF2B5EF4-FFF2-40B4-BE49-F238E27FC236}">
                <a16:creationId xmlns:a16="http://schemas.microsoft.com/office/drawing/2014/main" id="{39599D58-1277-D6AF-23A2-EB48B33C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13" y="2724150"/>
            <a:ext cx="3257550" cy="140017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CC6BF0-B46B-D4A4-94FD-5626F5CE3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Voedingsspanning: 3,3- 12V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Pinnen: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8x IO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6x PWM/IO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1x SPI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1x I²C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BE" dirty="0"/>
              <a:t>7x Analoog in</a:t>
            </a:r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0C7B7055-0F7E-CECC-2DC2-FDC505DC33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1FBCBBB-7D07-E2B6-2668-912831C8E66D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9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326C994-8DA8-E4AF-9E55-D52C7BB15F8A}"/>
              </a:ext>
            </a:extLst>
          </p:cNvPr>
          <p:cNvSpPr/>
          <p:nvPr/>
        </p:nvSpPr>
        <p:spPr>
          <a:xfrm>
            <a:off x="2213201" y="900295"/>
            <a:ext cx="3284686" cy="101729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5BE690-3DA5-8FA9-E138-9678879B28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6" t="12600" r="40199" b="9892"/>
          <a:stretch/>
        </p:blipFill>
        <p:spPr>
          <a:xfrm rot="5400000">
            <a:off x="4719321" y="678728"/>
            <a:ext cx="457390" cy="92529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EAB2712-4FBC-D3D9-4FAE-B3860776BC0D}"/>
              </a:ext>
            </a:extLst>
          </p:cNvPr>
          <p:cNvSpPr txBox="1"/>
          <p:nvPr/>
        </p:nvSpPr>
        <p:spPr>
          <a:xfrm>
            <a:off x="2256157" y="927226"/>
            <a:ext cx="252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Sharp afstandssensor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Meetbereik: 4 – 30cm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Analoog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737C9A1A-0919-5835-9D4D-77C207CB6281}"/>
              </a:ext>
            </a:extLst>
          </p:cNvPr>
          <p:cNvSpPr/>
          <p:nvPr/>
        </p:nvSpPr>
        <p:spPr>
          <a:xfrm>
            <a:off x="2223715" y="907723"/>
            <a:ext cx="3284686" cy="10172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681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EC3C-902D-81B0-A245-B0DEA06E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81C48C76-039F-130B-5FE9-18B594C6084F}"/>
              </a:ext>
            </a:extLst>
          </p:cNvPr>
          <p:cNvGrpSpPr/>
          <p:nvPr/>
        </p:nvGrpSpPr>
        <p:grpSpPr>
          <a:xfrm>
            <a:off x="3314700" y="1915557"/>
            <a:ext cx="5562600" cy="3914214"/>
            <a:chOff x="533399" y="1600760"/>
            <a:chExt cx="5562600" cy="3914214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8C3B0AC3-66D7-8932-FDA3-9C3A9C93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916"/>
            <a:stretch/>
          </p:blipFill>
          <p:spPr>
            <a:xfrm rot="16200000">
              <a:off x="2582861" y="2001837"/>
              <a:ext cx="1463675" cy="5562600"/>
            </a:xfrm>
            <a:prstGeom prst="rect">
              <a:avLst/>
            </a:prstGeom>
          </p:spPr>
        </p:pic>
        <p:pic>
          <p:nvPicPr>
            <p:cNvPr id="6" name="Afbeelding 5" descr="Afbeelding met band, wiel, Auto-onderdeel, schermopname&#10;&#10;Automatisch gegenereerde beschrijving">
              <a:extLst>
                <a:ext uri="{FF2B5EF4-FFF2-40B4-BE49-F238E27FC236}">
                  <a16:creationId xmlns:a16="http://schemas.microsoft.com/office/drawing/2014/main" id="{1FFB199F-915C-353D-90FC-98692F582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27"/>
            <a:stretch/>
          </p:blipFill>
          <p:spPr>
            <a:xfrm>
              <a:off x="1580312" y="1600760"/>
              <a:ext cx="3601542" cy="3048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58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35D26-CBEC-4895-449B-E9D6C81D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Sharp afstandssensor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01F29AFB-0398-8F79-6ADC-017B3935B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12142" r="40688" b="9637"/>
          <a:stretch/>
        </p:blipFill>
        <p:spPr>
          <a:xfrm rot="5400000">
            <a:off x="7351773" y="1328931"/>
            <a:ext cx="1719075" cy="3621024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A557B6-7749-F636-4E1D-F23AE5F46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Voedingsspanning: 4.5- 5.5V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Meetbereik: 4- 30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Analoge uitgangspanning: 0.4- 3.1V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8DDB17E5-873D-F8EE-5E99-7788D8A7BB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4A8B8A4-BC99-6C37-F3ED-D3A1A35FBF0D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826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BCAC18-8C6F-5495-9B86-7946DE7771E3}"/>
              </a:ext>
            </a:extLst>
          </p:cNvPr>
          <p:cNvSpPr/>
          <p:nvPr/>
        </p:nvSpPr>
        <p:spPr>
          <a:xfrm>
            <a:off x="1212862" y="5018665"/>
            <a:ext cx="2716985" cy="1603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2E2389-D986-3A79-3A1A-EF841763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4217" y="5744397"/>
            <a:ext cx="1347358" cy="2065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0C01BE3-E2F8-583E-4F2A-A0BED604BCC5}"/>
              </a:ext>
            </a:extLst>
          </p:cNvPr>
          <p:cNvSpPr txBox="1"/>
          <p:nvPr/>
        </p:nvSpPr>
        <p:spPr>
          <a:xfrm>
            <a:off x="1263970" y="5031944"/>
            <a:ext cx="234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Neopixels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Meerdere kleuren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Eenvoudige aansturing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Individueel aanpasbaar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92BCFD04-F940-EF35-ACD1-BA2601A20384}"/>
              </a:ext>
            </a:extLst>
          </p:cNvPr>
          <p:cNvSpPr/>
          <p:nvPr/>
        </p:nvSpPr>
        <p:spPr>
          <a:xfrm>
            <a:off x="1207618" y="5023925"/>
            <a:ext cx="2716985" cy="1603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975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BCAC18-8C6F-5495-9B86-7946DE7771E3}"/>
              </a:ext>
            </a:extLst>
          </p:cNvPr>
          <p:cNvSpPr/>
          <p:nvPr/>
        </p:nvSpPr>
        <p:spPr>
          <a:xfrm>
            <a:off x="1494146" y="5018665"/>
            <a:ext cx="2716985" cy="1603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2E2389-D986-3A79-3A1A-EF841763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5501" y="5744397"/>
            <a:ext cx="1347358" cy="2065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0C01BE3-E2F8-583E-4F2A-A0BED604BCC5}"/>
              </a:ext>
            </a:extLst>
          </p:cNvPr>
          <p:cNvSpPr txBox="1"/>
          <p:nvPr/>
        </p:nvSpPr>
        <p:spPr>
          <a:xfrm>
            <a:off x="1545254" y="5031944"/>
            <a:ext cx="234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Neopixels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Meerdere kleuren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Eenvoudige aansturing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Individueel aanpasbaar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92BCFD04-F940-EF35-ACD1-BA2601A20384}"/>
              </a:ext>
            </a:extLst>
          </p:cNvPr>
          <p:cNvSpPr/>
          <p:nvPr/>
        </p:nvSpPr>
        <p:spPr>
          <a:xfrm>
            <a:off x="1488902" y="5023925"/>
            <a:ext cx="2716985" cy="1603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BCAC18-8C6F-5495-9B86-7946DE7771E3}"/>
              </a:ext>
            </a:extLst>
          </p:cNvPr>
          <p:cNvSpPr/>
          <p:nvPr/>
        </p:nvSpPr>
        <p:spPr>
          <a:xfrm>
            <a:off x="1773459" y="5004345"/>
            <a:ext cx="2716985" cy="1603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2E2389-D986-3A79-3A1A-EF841763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4814" y="5730077"/>
            <a:ext cx="1347358" cy="2065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0C01BE3-E2F8-583E-4F2A-A0BED604BCC5}"/>
              </a:ext>
            </a:extLst>
          </p:cNvPr>
          <p:cNvSpPr txBox="1"/>
          <p:nvPr/>
        </p:nvSpPr>
        <p:spPr>
          <a:xfrm>
            <a:off x="1824567" y="5017624"/>
            <a:ext cx="234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Neopixels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Meerdere kleuren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Eenvoudige aansturing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Individueel aanpasbaar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92BCFD04-F940-EF35-ACD1-BA2601A20384}"/>
              </a:ext>
            </a:extLst>
          </p:cNvPr>
          <p:cNvSpPr/>
          <p:nvPr/>
        </p:nvSpPr>
        <p:spPr>
          <a:xfrm>
            <a:off x="1768215" y="5009605"/>
            <a:ext cx="2716985" cy="1603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9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BCAC18-8C6F-5495-9B86-7946DE7771E3}"/>
              </a:ext>
            </a:extLst>
          </p:cNvPr>
          <p:cNvSpPr/>
          <p:nvPr/>
        </p:nvSpPr>
        <p:spPr>
          <a:xfrm>
            <a:off x="2091406" y="5018665"/>
            <a:ext cx="2716985" cy="1603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2E2389-D986-3A79-3A1A-EF841763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761" y="5744397"/>
            <a:ext cx="1347358" cy="2065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0C01BE3-E2F8-583E-4F2A-A0BED604BCC5}"/>
              </a:ext>
            </a:extLst>
          </p:cNvPr>
          <p:cNvSpPr txBox="1"/>
          <p:nvPr/>
        </p:nvSpPr>
        <p:spPr>
          <a:xfrm>
            <a:off x="2142514" y="5031944"/>
            <a:ext cx="234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Neopixels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Meerdere kleuren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Eenvoudige aansturing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Individueel aanpasbaar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92BCFD04-F940-EF35-ACD1-BA2601A20384}"/>
              </a:ext>
            </a:extLst>
          </p:cNvPr>
          <p:cNvSpPr/>
          <p:nvPr/>
        </p:nvSpPr>
        <p:spPr>
          <a:xfrm>
            <a:off x="2086162" y="5023925"/>
            <a:ext cx="2716985" cy="1603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0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7BCAC18-8C6F-5495-9B86-7946DE7771E3}"/>
              </a:ext>
            </a:extLst>
          </p:cNvPr>
          <p:cNvSpPr/>
          <p:nvPr/>
        </p:nvSpPr>
        <p:spPr>
          <a:xfrm>
            <a:off x="2382348" y="5019407"/>
            <a:ext cx="2716985" cy="160306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2E2389-D986-3A79-3A1A-EF841763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3703" y="5745139"/>
            <a:ext cx="1347358" cy="2065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0C01BE3-E2F8-583E-4F2A-A0BED604BCC5}"/>
              </a:ext>
            </a:extLst>
          </p:cNvPr>
          <p:cNvSpPr txBox="1"/>
          <p:nvPr/>
        </p:nvSpPr>
        <p:spPr>
          <a:xfrm>
            <a:off x="2433456" y="5032686"/>
            <a:ext cx="234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Neopixels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Meerdere kleuren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Eenvoudige aansturing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Individueel aanpasbaar</a:t>
            </a:r>
          </a:p>
        </p:txBody>
      </p:sp>
      <p:sp>
        <p:nvSpPr>
          <p:cNvPr id="10" name="Rechthoek: afgeronde hoeken 9">
            <a:hlinkClick r:id="rId19" action="ppaction://hlinksldjump"/>
            <a:extLst>
              <a:ext uri="{FF2B5EF4-FFF2-40B4-BE49-F238E27FC236}">
                <a16:creationId xmlns:a16="http://schemas.microsoft.com/office/drawing/2014/main" id="{92BCFD04-F940-EF35-ACD1-BA2601A20384}"/>
              </a:ext>
            </a:extLst>
          </p:cNvPr>
          <p:cNvSpPr/>
          <p:nvPr/>
        </p:nvSpPr>
        <p:spPr>
          <a:xfrm>
            <a:off x="2377104" y="5024667"/>
            <a:ext cx="2716985" cy="16030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848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ED0A0-1E57-B213-EE54-E721CD64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Neopixels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E22F511-DA9C-BF3D-3666-DE3C4CFF1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153">
            <a:off x="7322691" y="2259344"/>
            <a:ext cx="2857899" cy="438211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316FB8-F5C0-1ADD-B633-DB71B363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Voedingsspanning: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Simpele aansturing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Makkelijke bekabeling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Individueel </a:t>
            </a:r>
            <a:r>
              <a:rPr lang="nl-BE" dirty="0" err="1"/>
              <a:t>aanstuurbaar</a:t>
            </a:r>
            <a:endParaRPr lang="nl-BE" dirty="0"/>
          </a:p>
        </p:txBody>
      </p:sp>
      <p:pic>
        <p:nvPicPr>
          <p:cNvPr id="8" name="Afbeelding 7" descr="Afbeelding met controle, op afstand&#10;&#10;Automatisch gegenereerde beschrijving">
            <a:extLst>
              <a:ext uri="{FF2B5EF4-FFF2-40B4-BE49-F238E27FC236}">
                <a16:creationId xmlns:a16="http://schemas.microsoft.com/office/drawing/2014/main" id="{E31E3E65-54B0-5469-E39A-17B92548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77" y="3057525"/>
            <a:ext cx="2143125" cy="2143125"/>
          </a:xfrm>
          <a:prstGeom prst="rect">
            <a:avLst/>
          </a:prstGeom>
        </p:spPr>
      </p:pic>
      <p:sp>
        <p:nvSpPr>
          <p:cNvPr id="5" name="Rechthoek 4">
            <a:hlinkClick r:id="rId4" action="ppaction://hlinksldjump"/>
            <a:extLst>
              <a:ext uri="{FF2B5EF4-FFF2-40B4-BE49-F238E27FC236}">
                <a16:creationId xmlns:a16="http://schemas.microsoft.com/office/drawing/2014/main" id="{130C812F-D0F1-9093-433A-359E9C1E0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ctieknop: Terug of Vorig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9BAC622-BEC9-0CF5-459A-1687D9EA7640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00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 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63C2D86-21E4-F693-5E5B-E58467D4060C}"/>
              </a:ext>
            </a:extLst>
          </p:cNvPr>
          <p:cNvSpPr/>
          <p:nvPr/>
        </p:nvSpPr>
        <p:spPr>
          <a:xfrm>
            <a:off x="5602974" y="4955497"/>
            <a:ext cx="2730544" cy="132373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 descr="Afbeelding met elektronica, gadget, Elektronisch apparaat, Mobiele telefoon&#10;&#10;Automatisch gegenereerde beschrijving">
            <a:extLst>
              <a:ext uri="{FF2B5EF4-FFF2-40B4-BE49-F238E27FC236}">
                <a16:creationId xmlns:a16="http://schemas.microsoft.com/office/drawing/2014/main" id="{C680007A-BC85-5B75-AF34-014FCA79C80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0" t="8238" r="31989" b="10004"/>
          <a:stretch/>
        </p:blipFill>
        <p:spPr>
          <a:xfrm>
            <a:off x="7749174" y="5028024"/>
            <a:ext cx="526452" cy="118669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C9710AA-E510-2F4A-88C1-69CF0DF7D958}"/>
              </a:ext>
            </a:extLst>
          </p:cNvPr>
          <p:cNvSpPr txBox="1"/>
          <p:nvPr/>
        </p:nvSpPr>
        <p:spPr>
          <a:xfrm>
            <a:off x="5739518" y="4963502"/>
            <a:ext cx="1946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Insta 360 </a:t>
            </a:r>
            <a:r>
              <a:rPr lang="nl-BE" dirty="0" err="1">
                <a:solidFill>
                  <a:schemeClr val="bg1"/>
                </a:solidFill>
              </a:rPr>
              <a:t>one</a:t>
            </a:r>
            <a:r>
              <a:rPr lang="nl-BE" dirty="0">
                <a:solidFill>
                  <a:schemeClr val="bg1"/>
                </a:solidFill>
              </a:rPr>
              <a:t> X2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All-in </a:t>
            </a:r>
            <a:r>
              <a:rPr lang="nl-BE" dirty="0" err="1">
                <a:solidFill>
                  <a:schemeClr val="bg1"/>
                </a:solidFill>
              </a:rPr>
              <a:t>one</a:t>
            </a:r>
            <a:r>
              <a:rPr lang="nl-BE" dirty="0">
                <a:solidFill>
                  <a:schemeClr val="bg1"/>
                </a:solidFill>
              </a:rPr>
              <a:t> oplossing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6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3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3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E0F1440-07DD-8117-5377-634020165964}"/>
              </a:ext>
            </a:extLst>
          </p:cNvPr>
          <p:cNvSpPr/>
          <p:nvPr/>
        </p:nvSpPr>
        <p:spPr>
          <a:xfrm>
            <a:off x="6839477" y="3550363"/>
            <a:ext cx="3340581" cy="114368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pic>
        <p:nvPicPr>
          <p:cNvPr id="6" name="Afbeelding 5" descr="Afbeelding met ontwerp&#10;&#10;Beschrijving automatisch gegenereerd met lage betrouwbaarheid">
            <a:extLst>
              <a:ext uri="{FF2B5EF4-FFF2-40B4-BE49-F238E27FC236}">
                <a16:creationId xmlns:a16="http://schemas.microsoft.com/office/drawing/2014/main" id="{60D96B6E-4202-6EB4-AC07-864954971B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45" y="3674330"/>
            <a:ext cx="1631742" cy="129503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484DDD3-5979-598B-C0F8-032F18958938}"/>
              </a:ext>
            </a:extLst>
          </p:cNvPr>
          <p:cNvSpPr txBox="1"/>
          <p:nvPr/>
        </p:nvSpPr>
        <p:spPr>
          <a:xfrm>
            <a:off x="6916884" y="3631502"/>
            <a:ext cx="208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Meta </a:t>
            </a:r>
            <a:r>
              <a:rPr lang="nl-BE" dirty="0" err="1">
                <a:solidFill>
                  <a:schemeClr val="bg1"/>
                </a:solidFill>
              </a:rPr>
              <a:t>Quest</a:t>
            </a:r>
            <a:r>
              <a:rPr lang="nl-BE" dirty="0">
                <a:solidFill>
                  <a:schemeClr val="bg1"/>
                </a:solidFill>
              </a:rPr>
              <a:t> 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dirty="0">
                <a:solidFill>
                  <a:schemeClr val="bg1"/>
                </a:solidFill>
              </a:rPr>
              <a:t>VR-Bril</a:t>
            </a:r>
          </a:p>
        </p:txBody>
      </p:sp>
    </p:spTree>
    <p:extLst>
      <p:ext uri="{BB962C8B-B14F-4D97-AF65-F5344CB8AC3E}">
        <p14:creationId xmlns:p14="http://schemas.microsoft.com/office/powerpoint/2010/main" val="27046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1271B-3D00-8816-7859-7375B52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To</a:t>
            </a:r>
            <a:r>
              <a:rPr lang="nl-BE" dirty="0"/>
              <a:t> - DO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CC725979-9AC1-45F9-756A-A7E7F3E81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57104"/>
              </p:ext>
            </p:extLst>
          </p:nvPr>
        </p:nvGraphicFramePr>
        <p:xfrm>
          <a:off x="1143000" y="2009775"/>
          <a:ext cx="9906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ctieknop: Startpagina 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6404BB9-3552-87CB-DA2D-57CC99A3EFFB}"/>
              </a:ext>
            </a:extLst>
          </p:cNvPr>
          <p:cNvSpPr/>
          <p:nvPr/>
        </p:nvSpPr>
        <p:spPr>
          <a:xfrm>
            <a:off x="0" y="6227064"/>
            <a:ext cx="681832" cy="630936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891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hlinkClick r:id="rId3" action="ppaction://hlinksldjump"/>
            <a:extLst>
              <a:ext uri="{FF2B5EF4-FFF2-40B4-BE49-F238E27FC236}">
                <a16:creationId xmlns:a16="http://schemas.microsoft.com/office/drawing/2014/main" id="{1DABBC95-DE6C-1F6D-B926-7E7C7546ED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Onlinemedia 2" title="Promo GIP 6EE 2023-24 TIBO VAN GENECHTEN">
            <a:hlinkClick r:id="" action="ppaction://media"/>
            <a:extLst>
              <a:ext uri="{FF2B5EF4-FFF2-40B4-BE49-F238E27FC236}">
                <a16:creationId xmlns:a16="http://schemas.microsoft.com/office/drawing/2014/main" id="{36DE0654-134A-CF38-557A-0996B52456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1465" y="850032"/>
            <a:ext cx="9129069" cy="51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2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BE3ED-1633-4501-B7F6-C497A5AB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Oled</a:t>
            </a:r>
            <a:r>
              <a:rPr lang="nl-BE" dirty="0"/>
              <a:t> display</a:t>
            </a:r>
          </a:p>
        </p:txBody>
      </p:sp>
      <p:pic>
        <p:nvPicPr>
          <p:cNvPr id="6" name="Tijdelijke aanduiding voor inhoud 5" descr="Afbeelding met schermopname, tekst, scherm, multimedia&#10;&#10;Automatisch gegenereerde beschrijving">
            <a:extLst>
              <a:ext uri="{FF2B5EF4-FFF2-40B4-BE49-F238E27FC236}">
                <a16:creationId xmlns:a16="http://schemas.microsoft.com/office/drawing/2014/main" id="{A5BDDBEF-8B5C-514F-89F8-A9AC017C0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D675DA-3258-7D1B-1BE7-3BE6EC661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Gegevens 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Spi</a:t>
            </a:r>
            <a:r>
              <a:rPr lang="nl-BE" dirty="0"/>
              <a:t> display</a:t>
            </a:r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9F00D16-E586-698A-7BCC-E87F6DD8DE87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ECEC3535-7500-4A75-1197-0E2E1D19E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821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A72AE-B83F-4522-C559-E1EF28E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Navigatie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416DF08-93BC-2578-EE1B-9D5D0B24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584" y="98425"/>
            <a:ext cx="5905208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45666F-F799-A7C7-50B4-A65214A3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Data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AI camera (huskylens)</a:t>
            </a:r>
          </a:p>
        </p:txBody>
      </p:sp>
      <p:sp>
        <p:nvSpPr>
          <p:cNvPr id="3" name="Actieknop: Terug of Vorig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1768F15-427F-CEB6-038F-C045DD39D719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 met plein, symbool, patroon, Rechthoek&#10;&#10;Automatisch gegenereerde beschrijving">
            <a:extLst>
              <a:ext uri="{FF2B5EF4-FFF2-40B4-BE49-F238E27FC236}">
                <a16:creationId xmlns:a16="http://schemas.microsoft.com/office/drawing/2014/main" id="{495BF6D5-3943-9504-C0D3-1435D0744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4" y="4083050"/>
            <a:ext cx="1485900" cy="1485900"/>
          </a:xfrm>
          <a:prstGeom prst="rect">
            <a:avLst/>
          </a:prstGeom>
        </p:spPr>
      </p:pic>
      <p:sp>
        <p:nvSpPr>
          <p:cNvPr id="5" name="Rechthoek 4">
            <a:hlinkClick r:id="rId3" action="ppaction://hlinksldjump"/>
            <a:extLst>
              <a:ext uri="{FF2B5EF4-FFF2-40B4-BE49-F238E27FC236}">
                <a16:creationId xmlns:a16="http://schemas.microsoft.com/office/drawing/2014/main" id="{3CB2C14E-3BD6-1E1B-FB01-0B10CDEE0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56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3EC3C-902D-81B0-A245-B0DEA06E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D10C9CE5-3190-9888-5EFD-B5978A33B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362340"/>
              </p:ext>
            </p:extLst>
          </p:nvPr>
        </p:nvGraphicFramePr>
        <p:xfrm>
          <a:off x="1143000" y="2009775"/>
          <a:ext cx="9906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ctieknop: Terug of Vorige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DD1E90D-A2E0-AE25-E4CF-79110D4C1E67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214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Buck converter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A8A8156-B555-D9DB-743D-FC6FF2F8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35" y="840792"/>
            <a:ext cx="6172200" cy="2216658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Afbeelding 7" descr="Afbeelding met diagram, lijn, tekst, Plan&#10;&#10;Automatisch gegenereerde beschrijving">
            <a:extLst>
              <a:ext uri="{FF2B5EF4-FFF2-40B4-BE49-F238E27FC236}">
                <a16:creationId xmlns:a16="http://schemas.microsoft.com/office/drawing/2014/main" id="{001B0C56-6D74-8B7C-51E0-EB9D3295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20" y="3241963"/>
            <a:ext cx="5071624" cy="2282231"/>
          </a:xfrm>
          <a:prstGeom prst="rect">
            <a:avLst/>
          </a:prstGeom>
        </p:spPr>
      </p:pic>
      <p:sp>
        <p:nvSpPr>
          <p:cNvPr id="9" name="Rechthoek 8">
            <a:hlinkClick r:id="rId4" action="ppaction://hlinksldjump"/>
            <a:extLst>
              <a:ext uri="{FF2B5EF4-FFF2-40B4-BE49-F238E27FC236}">
                <a16:creationId xmlns:a16="http://schemas.microsoft.com/office/drawing/2014/main" id="{D90BB401-C2D7-465C-0A6B-FB88EBAA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3D1E0A0-6203-648D-461B-23755C12561A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439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Buck converter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A8A8156-B555-D9DB-743D-FC6FF2F8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020" y="1146769"/>
            <a:ext cx="5071624" cy="2282231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Afbeelding 7" descr="Afbeelding met diagram, lijn, tekst, Plan&#10;&#10;Automatisch gegenereerde beschrijving">
            <a:extLst>
              <a:ext uri="{FF2B5EF4-FFF2-40B4-BE49-F238E27FC236}">
                <a16:creationId xmlns:a16="http://schemas.microsoft.com/office/drawing/2014/main" id="{001B0C56-6D74-8B7C-51E0-EB9D3295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20" y="3241963"/>
            <a:ext cx="5071624" cy="2282231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F97026E-FF52-46CA-BE7A-4D48D87F2707}"/>
              </a:ext>
            </a:extLst>
          </p:cNvPr>
          <p:cNvSpPr/>
          <p:nvPr/>
        </p:nvSpPr>
        <p:spPr>
          <a:xfrm>
            <a:off x="5961838" y="1140419"/>
            <a:ext cx="1156512" cy="1513881"/>
          </a:xfrm>
          <a:custGeom>
            <a:avLst/>
            <a:gdLst>
              <a:gd name="connsiteX0" fmla="*/ 0 w 1035050"/>
              <a:gd name="connsiteY0" fmla="*/ 0 h 1450381"/>
              <a:gd name="connsiteX1" fmla="*/ 1035050 w 1035050"/>
              <a:gd name="connsiteY1" fmla="*/ 0 h 1450381"/>
              <a:gd name="connsiteX2" fmla="*/ 1035050 w 1035050"/>
              <a:gd name="connsiteY2" fmla="*/ 1450381 h 1450381"/>
              <a:gd name="connsiteX3" fmla="*/ 0 w 1035050"/>
              <a:gd name="connsiteY3" fmla="*/ 1450381 h 1450381"/>
              <a:gd name="connsiteX4" fmla="*/ 0 w 1035050"/>
              <a:gd name="connsiteY4" fmla="*/ 0 h 1450381"/>
              <a:gd name="connsiteX0" fmla="*/ 11 w 1035061"/>
              <a:gd name="connsiteY0" fmla="*/ 0 h 1450381"/>
              <a:gd name="connsiteX1" fmla="*/ 1035061 w 1035061"/>
              <a:gd name="connsiteY1" fmla="*/ 0 h 1450381"/>
              <a:gd name="connsiteX2" fmla="*/ 1035061 w 1035061"/>
              <a:gd name="connsiteY2" fmla="*/ 1450381 h 1450381"/>
              <a:gd name="connsiteX3" fmla="*/ 11 w 1035061"/>
              <a:gd name="connsiteY3" fmla="*/ 1450381 h 1450381"/>
              <a:gd name="connsiteX4" fmla="*/ 292111 w 1035061"/>
              <a:gd name="connsiteY4" fmla="*/ 1113831 h 1450381"/>
              <a:gd name="connsiteX5" fmla="*/ 11 w 1035061"/>
              <a:gd name="connsiteY5" fmla="*/ 0 h 1450381"/>
              <a:gd name="connsiteX0" fmla="*/ 0 w 1035050"/>
              <a:gd name="connsiteY0" fmla="*/ 0 h 1507531"/>
              <a:gd name="connsiteX1" fmla="*/ 1035050 w 1035050"/>
              <a:gd name="connsiteY1" fmla="*/ 0 h 1507531"/>
              <a:gd name="connsiteX2" fmla="*/ 1035050 w 1035050"/>
              <a:gd name="connsiteY2" fmla="*/ 1450381 h 1507531"/>
              <a:gd name="connsiteX3" fmla="*/ 387350 w 1035050"/>
              <a:gd name="connsiteY3" fmla="*/ 1507531 h 1507531"/>
              <a:gd name="connsiteX4" fmla="*/ 292100 w 1035050"/>
              <a:gd name="connsiteY4" fmla="*/ 1113831 h 1507531"/>
              <a:gd name="connsiteX5" fmla="*/ 0 w 1035050"/>
              <a:gd name="connsiteY5" fmla="*/ 0 h 1507531"/>
              <a:gd name="connsiteX0" fmla="*/ 0 w 1035050"/>
              <a:gd name="connsiteY0" fmla="*/ 0 h 1507531"/>
              <a:gd name="connsiteX1" fmla="*/ 1035050 w 1035050"/>
              <a:gd name="connsiteY1" fmla="*/ 0 h 1507531"/>
              <a:gd name="connsiteX2" fmla="*/ 1035050 w 1035050"/>
              <a:gd name="connsiteY2" fmla="*/ 1450381 h 1507531"/>
              <a:gd name="connsiteX3" fmla="*/ 387350 w 1035050"/>
              <a:gd name="connsiteY3" fmla="*/ 1507531 h 1507531"/>
              <a:gd name="connsiteX4" fmla="*/ 381000 w 1035050"/>
              <a:gd name="connsiteY4" fmla="*/ 1069381 h 1507531"/>
              <a:gd name="connsiteX5" fmla="*/ 0 w 1035050"/>
              <a:gd name="connsiteY5" fmla="*/ 0 h 1507531"/>
              <a:gd name="connsiteX0" fmla="*/ 0 w 939800"/>
              <a:gd name="connsiteY0" fmla="*/ 0 h 1513881"/>
              <a:gd name="connsiteX1" fmla="*/ 939800 w 939800"/>
              <a:gd name="connsiteY1" fmla="*/ 6350 h 1513881"/>
              <a:gd name="connsiteX2" fmla="*/ 939800 w 939800"/>
              <a:gd name="connsiteY2" fmla="*/ 1456731 h 1513881"/>
              <a:gd name="connsiteX3" fmla="*/ 292100 w 939800"/>
              <a:gd name="connsiteY3" fmla="*/ 1513881 h 1513881"/>
              <a:gd name="connsiteX4" fmla="*/ 285750 w 939800"/>
              <a:gd name="connsiteY4" fmla="*/ 1075731 h 1513881"/>
              <a:gd name="connsiteX5" fmla="*/ 0 w 939800"/>
              <a:gd name="connsiteY5" fmla="*/ 0 h 1513881"/>
              <a:gd name="connsiteX0" fmla="*/ 13512 w 953312"/>
              <a:gd name="connsiteY0" fmla="*/ 0 h 1513881"/>
              <a:gd name="connsiteX1" fmla="*/ 953312 w 953312"/>
              <a:gd name="connsiteY1" fmla="*/ 6350 h 1513881"/>
              <a:gd name="connsiteX2" fmla="*/ 953312 w 953312"/>
              <a:gd name="connsiteY2" fmla="*/ 1456731 h 1513881"/>
              <a:gd name="connsiteX3" fmla="*/ 305612 w 953312"/>
              <a:gd name="connsiteY3" fmla="*/ 1513881 h 1513881"/>
              <a:gd name="connsiteX4" fmla="*/ 299262 w 953312"/>
              <a:gd name="connsiteY4" fmla="*/ 1075731 h 1513881"/>
              <a:gd name="connsiteX5" fmla="*/ 13512 w 953312"/>
              <a:gd name="connsiteY5" fmla="*/ 0 h 151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3312" h="1513881">
                <a:moveTo>
                  <a:pt x="13512" y="0"/>
                </a:moveTo>
                <a:lnTo>
                  <a:pt x="953312" y="6350"/>
                </a:lnTo>
                <a:lnTo>
                  <a:pt x="953312" y="1456731"/>
                </a:lnTo>
                <a:lnTo>
                  <a:pt x="305612" y="1513881"/>
                </a:lnTo>
                <a:cubicBezTo>
                  <a:pt x="303495" y="1420748"/>
                  <a:pt x="301379" y="1168864"/>
                  <a:pt x="299262" y="1075731"/>
                </a:cubicBezTo>
                <a:cubicBezTo>
                  <a:pt x="204012" y="717154"/>
                  <a:pt x="-62688" y="593527"/>
                  <a:pt x="1351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E5E6FB7C-1EE8-6E94-2792-0B24007F0505}"/>
              </a:ext>
            </a:extLst>
          </p:cNvPr>
          <p:cNvCxnSpPr>
            <a:cxnSpLocks/>
          </p:cNvCxnSpPr>
          <p:nvPr/>
        </p:nvCxnSpPr>
        <p:spPr>
          <a:xfrm>
            <a:off x="6007100" y="1657350"/>
            <a:ext cx="552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99285A6E-ECAE-330D-E505-0CA16589FA67}"/>
              </a:ext>
            </a:extLst>
          </p:cNvPr>
          <p:cNvCxnSpPr>
            <a:cxnSpLocks/>
          </p:cNvCxnSpPr>
          <p:nvPr/>
        </p:nvCxnSpPr>
        <p:spPr>
          <a:xfrm>
            <a:off x="6515100" y="1657350"/>
            <a:ext cx="647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Tijdelijke aanduiding voor inhoud 5">
            <a:extLst>
              <a:ext uri="{FF2B5EF4-FFF2-40B4-BE49-F238E27FC236}">
                <a16:creationId xmlns:a16="http://schemas.microsoft.com/office/drawing/2014/main" id="{E2B81339-F9E7-61CF-DC2C-7D7DD9FC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0470" y="3332307"/>
            <a:ext cx="5071624" cy="2282231"/>
          </a:xfrm>
          <a:prstGeom prst="rect">
            <a:avLst/>
          </a:prstGeom>
        </p:spPr>
      </p:pic>
      <p:sp>
        <p:nvSpPr>
          <p:cNvPr id="20" name="Rechthoek 11">
            <a:extLst>
              <a:ext uri="{FF2B5EF4-FFF2-40B4-BE49-F238E27FC236}">
                <a16:creationId xmlns:a16="http://schemas.microsoft.com/office/drawing/2014/main" id="{219739BC-2909-3A64-A184-EA8723065E38}"/>
              </a:ext>
            </a:extLst>
          </p:cNvPr>
          <p:cNvSpPr/>
          <p:nvPr/>
        </p:nvSpPr>
        <p:spPr>
          <a:xfrm>
            <a:off x="6012643" y="3372139"/>
            <a:ext cx="1156512" cy="1513881"/>
          </a:xfrm>
          <a:custGeom>
            <a:avLst/>
            <a:gdLst>
              <a:gd name="connsiteX0" fmla="*/ 0 w 1035050"/>
              <a:gd name="connsiteY0" fmla="*/ 0 h 1450381"/>
              <a:gd name="connsiteX1" fmla="*/ 1035050 w 1035050"/>
              <a:gd name="connsiteY1" fmla="*/ 0 h 1450381"/>
              <a:gd name="connsiteX2" fmla="*/ 1035050 w 1035050"/>
              <a:gd name="connsiteY2" fmla="*/ 1450381 h 1450381"/>
              <a:gd name="connsiteX3" fmla="*/ 0 w 1035050"/>
              <a:gd name="connsiteY3" fmla="*/ 1450381 h 1450381"/>
              <a:gd name="connsiteX4" fmla="*/ 0 w 1035050"/>
              <a:gd name="connsiteY4" fmla="*/ 0 h 1450381"/>
              <a:gd name="connsiteX0" fmla="*/ 11 w 1035061"/>
              <a:gd name="connsiteY0" fmla="*/ 0 h 1450381"/>
              <a:gd name="connsiteX1" fmla="*/ 1035061 w 1035061"/>
              <a:gd name="connsiteY1" fmla="*/ 0 h 1450381"/>
              <a:gd name="connsiteX2" fmla="*/ 1035061 w 1035061"/>
              <a:gd name="connsiteY2" fmla="*/ 1450381 h 1450381"/>
              <a:gd name="connsiteX3" fmla="*/ 11 w 1035061"/>
              <a:gd name="connsiteY3" fmla="*/ 1450381 h 1450381"/>
              <a:gd name="connsiteX4" fmla="*/ 292111 w 1035061"/>
              <a:gd name="connsiteY4" fmla="*/ 1113831 h 1450381"/>
              <a:gd name="connsiteX5" fmla="*/ 11 w 1035061"/>
              <a:gd name="connsiteY5" fmla="*/ 0 h 1450381"/>
              <a:gd name="connsiteX0" fmla="*/ 0 w 1035050"/>
              <a:gd name="connsiteY0" fmla="*/ 0 h 1507531"/>
              <a:gd name="connsiteX1" fmla="*/ 1035050 w 1035050"/>
              <a:gd name="connsiteY1" fmla="*/ 0 h 1507531"/>
              <a:gd name="connsiteX2" fmla="*/ 1035050 w 1035050"/>
              <a:gd name="connsiteY2" fmla="*/ 1450381 h 1507531"/>
              <a:gd name="connsiteX3" fmla="*/ 387350 w 1035050"/>
              <a:gd name="connsiteY3" fmla="*/ 1507531 h 1507531"/>
              <a:gd name="connsiteX4" fmla="*/ 292100 w 1035050"/>
              <a:gd name="connsiteY4" fmla="*/ 1113831 h 1507531"/>
              <a:gd name="connsiteX5" fmla="*/ 0 w 1035050"/>
              <a:gd name="connsiteY5" fmla="*/ 0 h 1507531"/>
              <a:gd name="connsiteX0" fmla="*/ 0 w 1035050"/>
              <a:gd name="connsiteY0" fmla="*/ 0 h 1507531"/>
              <a:gd name="connsiteX1" fmla="*/ 1035050 w 1035050"/>
              <a:gd name="connsiteY1" fmla="*/ 0 h 1507531"/>
              <a:gd name="connsiteX2" fmla="*/ 1035050 w 1035050"/>
              <a:gd name="connsiteY2" fmla="*/ 1450381 h 1507531"/>
              <a:gd name="connsiteX3" fmla="*/ 387350 w 1035050"/>
              <a:gd name="connsiteY3" fmla="*/ 1507531 h 1507531"/>
              <a:gd name="connsiteX4" fmla="*/ 381000 w 1035050"/>
              <a:gd name="connsiteY4" fmla="*/ 1069381 h 1507531"/>
              <a:gd name="connsiteX5" fmla="*/ 0 w 1035050"/>
              <a:gd name="connsiteY5" fmla="*/ 0 h 1507531"/>
              <a:gd name="connsiteX0" fmla="*/ 0 w 939800"/>
              <a:gd name="connsiteY0" fmla="*/ 0 h 1513881"/>
              <a:gd name="connsiteX1" fmla="*/ 939800 w 939800"/>
              <a:gd name="connsiteY1" fmla="*/ 6350 h 1513881"/>
              <a:gd name="connsiteX2" fmla="*/ 939800 w 939800"/>
              <a:gd name="connsiteY2" fmla="*/ 1456731 h 1513881"/>
              <a:gd name="connsiteX3" fmla="*/ 292100 w 939800"/>
              <a:gd name="connsiteY3" fmla="*/ 1513881 h 1513881"/>
              <a:gd name="connsiteX4" fmla="*/ 285750 w 939800"/>
              <a:gd name="connsiteY4" fmla="*/ 1075731 h 1513881"/>
              <a:gd name="connsiteX5" fmla="*/ 0 w 939800"/>
              <a:gd name="connsiteY5" fmla="*/ 0 h 1513881"/>
              <a:gd name="connsiteX0" fmla="*/ 13512 w 953312"/>
              <a:gd name="connsiteY0" fmla="*/ 0 h 1513881"/>
              <a:gd name="connsiteX1" fmla="*/ 953312 w 953312"/>
              <a:gd name="connsiteY1" fmla="*/ 6350 h 1513881"/>
              <a:gd name="connsiteX2" fmla="*/ 953312 w 953312"/>
              <a:gd name="connsiteY2" fmla="*/ 1456731 h 1513881"/>
              <a:gd name="connsiteX3" fmla="*/ 305612 w 953312"/>
              <a:gd name="connsiteY3" fmla="*/ 1513881 h 1513881"/>
              <a:gd name="connsiteX4" fmla="*/ 299262 w 953312"/>
              <a:gd name="connsiteY4" fmla="*/ 1075731 h 1513881"/>
              <a:gd name="connsiteX5" fmla="*/ 13512 w 953312"/>
              <a:gd name="connsiteY5" fmla="*/ 0 h 151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3312" h="1513881">
                <a:moveTo>
                  <a:pt x="13512" y="0"/>
                </a:moveTo>
                <a:lnTo>
                  <a:pt x="953312" y="6350"/>
                </a:lnTo>
                <a:lnTo>
                  <a:pt x="953312" y="1456731"/>
                </a:lnTo>
                <a:lnTo>
                  <a:pt x="305612" y="1513881"/>
                </a:lnTo>
                <a:cubicBezTo>
                  <a:pt x="303495" y="1420748"/>
                  <a:pt x="301379" y="1168864"/>
                  <a:pt x="299262" y="1075731"/>
                </a:cubicBezTo>
                <a:cubicBezTo>
                  <a:pt x="204012" y="717154"/>
                  <a:pt x="-62688" y="593527"/>
                  <a:pt x="1351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4FB82E2F-034D-64B1-0D90-F3DE0EE0721D}"/>
              </a:ext>
            </a:extLst>
          </p:cNvPr>
          <p:cNvCxnSpPr>
            <a:cxnSpLocks/>
          </p:cNvCxnSpPr>
          <p:nvPr/>
        </p:nvCxnSpPr>
        <p:spPr>
          <a:xfrm flipV="1">
            <a:off x="6051550" y="3715888"/>
            <a:ext cx="532994" cy="127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DA2B111-F286-6A76-03D0-7342A77DD467}"/>
              </a:ext>
            </a:extLst>
          </p:cNvPr>
          <p:cNvCxnSpPr>
            <a:cxnSpLocks/>
          </p:cNvCxnSpPr>
          <p:nvPr/>
        </p:nvCxnSpPr>
        <p:spPr>
          <a:xfrm>
            <a:off x="6559550" y="3842888"/>
            <a:ext cx="647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0D55DD49-2F5A-BA82-6A79-7BA6036E2234}"/>
              </a:ext>
            </a:extLst>
          </p:cNvPr>
          <p:cNvCxnSpPr>
            <a:cxnSpLocks/>
          </p:cNvCxnSpPr>
          <p:nvPr/>
        </p:nvCxnSpPr>
        <p:spPr>
          <a:xfrm flipH="1">
            <a:off x="7930132" y="5403850"/>
            <a:ext cx="108051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71D6AA74-202E-161D-0F02-20199F66F41F}"/>
              </a:ext>
            </a:extLst>
          </p:cNvPr>
          <p:cNvCxnSpPr>
            <a:cxnSpLocks/>
          </p:cNvCxnSpPr>
          <p:nvPr/>
        </p:nvCxnSpPr>
        <p:spPr>
          <a:xfrm>
            <a:off x="7473950" y="17272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B6AAA816-952B-30B8-A0BF-72F7AE901B5C}"/>
              </a:ext>
            </a:extLst>
          </p:cNvPr>
          <p:cNvCxnSpPr>
            <a:cxnSpLocks/>
          </p:cNvCxnSpPr>
          <p:nvPr/>
        </p:nvCxnSpPr>
        <p:spPr>
          <a:xfrm flipH="1">
            <a:off x="6902450" y="3241963"/>
            <a:ext cx="19177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E96EE32-B0DA-4F4C-0DAE-72017F43E6EB}"/>
              </a:ext>
            </a:extLst>
          </p:cNvPr>
          <p:cNvCxnSpPr>
            <a:cxnSpLocks/>
          </p:cNvCxnSpPr>
          <p:nvPr/>
        </p:nvCxnSpPr>
        <p:spPr>
          <a:xfrm>
            <a:off x="7561832" y="3944144"/>
            <a:ext cx="47625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667206B4-E127-EC83-750D-A1D5670D5E9C}"/>
              </a:ext>
            </a:extLst>
          </p:cNvPr>
          <p:cNvCxnSpPr>
            <a:cxnSpLocks/>
          </p:cNvCxnSpPr>
          <p:nvPr/>
        </p:nvCxnSpPr>
        <p:spPr>
          <a:xfrm>
            <a:off x="6165850" y="1530350"/>
            <a:ext cx="952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9BF71AE4-AFB9-4279-D0FE-4412265B2D8A}"/>
              </a:ext>
            </a:extLst>
          </p:cNvPr>
          <p:cNvCxnSpPr>
            <a:cxnSpLocks/>
          </p:cNvCxnSpPr>
          <p:nvPr/>
        </p:nvCxnSpPr>
        <p:spPr>
          <a:xfrm flipV="1">
            <a:off x="7112000" y="4303550"/>
            <a:ext cx="0" cy="577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lusteken 36">
            <a:extLst>
              <a:ext uri="{FF2B5EF4-FFF2-40B4-BE49-F238E27FC236}">
                <a16:creationId xmlns:a16="http://schemas.microsoft.com/office/drawing/2014/main" id="{8D35E09B-66DB-7C08-923F-0F714899CBCF}"/>
              </a:ext>
            </a:extLst>
          </p:cNvPr>
          <p:cNvSpPr/>
          <p:nvPr/>
        </p:nvSpPr>
        <p:spPr>
          <a:xfrm>
            <a:off x="7245340" y="1485900"/>
            <a:ext cx="133350" cy="12064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9AC77A12-E82D-62E4-3BE2-5D8308979EC3}"/>
              </a:ext>
            </a:extLst>
          </p:cNvPr>
          <p:cNvSpPr/>
          <p:nvPr/>
        </p:nvSpPr>
        <p:spPr>
          <a:xfrm>
            <a:off x="8038082" y="1546221"/>
            <a:ext cx="64518" cy="60322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Minteken 38">
            <a:extLst>
              <a:ext uri="{FF2B5EF4-FFF2-40B4-BE49-F238E27FC236}">
                <a16:creationId xmlns:a16="http://schemas.microsoft.com/office/drawing/2014/main" id="{1766916E-632D-21E3-FDFC-2F0AEDE927A1}"/>
              </a:ext>
            </a:extLst>
          </p:cNvPr>
          <p:cNvSpPr/>
          <p:nvPr/>
        </p:nvSpPr>
        <p:spPr>
          <a:xfrm>
            <a:off x="7346431" y="3719066"/>
            <a:ext cx="64518" cy="60322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Plusteken 39">
            <a:extLst>
              <a:ext uri="{FF2B5EF4-FFF2-40B4-BE49-F238E27FC236}">
                <a16:creationId xmlns:a16="http://schemas.microsoft.com/office/drawing/2014/main" id="{EACBC0BE-EC44-6A61-8D79-1AA4C9DA886D}"/>
              </a:ext>
            </a:extLst>
          </p:cNvPr>
          <p:cNvSpPr/>
          <p:nvPr/>
        </p:nvSpPr>
        <p:spPr>
          <a:xfrm>
            <a:off x="8070341" y="3684145"/>
            <a:ext cx="133350" cy="12064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hlinkClick r:id="rId4" action="ppaction://hlinksldjump"/>
            <a:extLst>
              <a:ext uri="{FF2B5EF4-FFF2-40B4-BE49-F238E27FC236}">
                <a16:creationId xmlns:a16="http://schemas.microsoft.com/office/drawing/2014/main" id="{5F72E379-E4F5-A197-18C7-F5C2B4348A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3D1E0A0-6203-648D-461B-23755C12561A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3898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Battery</a:t>
            </a:r>
            <a:r>
              <a:rPr lang="nl-BE" dirty="0"/>
              <a:t> management system</a:t>
            </a:r>
          </a:p>
        </p:txBody>
      </p:sp>
      <p:pic>
        <p:nvPicPr>
          <p:cNvPr id="7" name="Tijdelijke aanduiding voor inhoud 6" descr="Afbeelding met Elektronische engineering, tekst, stroomkring, Elektronisch onderdeel&#10;&#10;Automatisch gegenereerde beschrijving">
            <a:extLst>
              <a:ext uri="{FF2B5EF4-FFF2-40B4-BE49-F238E27FC236}">
                <a16:creationId xmlns:a16="http://schemas.microsoft.com/office/drawing/2014/main" id="{81990384-9134-7FFC-2824-938D5B893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Actieknop: Terug of Vori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643C789-93EE-851B-3822-27A76298BA97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hthoek 5">
            <a:hlinkClick r:id="rId3" action="ppaction://hlinksldjump"/>
            <a:extLst>
              <a:ext uri="{FF2B5EF4-FFF2-40B4-BE49-F238E27FC236}">
                <a16:creationId xmlns:a16="http://schemas.microsoft.com/office/drawing/2014/main" id="{78CDAB73-D0CD-09FA-C2EF-A2B115FD46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973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439C01-674E-D6D1-DB1F-1C8431D8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685925"/>
            <a:ext cx="743441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Dac</a:t>
            </a:r>
            <a:r>
              <a:rPr lang="nl-BE" dirty="0"/>
              <a:t> (digitaal analoog converter)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BF923AD-AD44-706E-7442-70A72DB80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Rechthoek 11">
            <a:hlinkClick r:id="rId3" action="ppaction://hlinksldjump"/>
            <a:extLst>
              <a:ext uri="{FF2B5EF4-FFF2-40B4-BE49-F238E27FC236}">
                <a16:creationId xmlns:a16="http://schemas.microsoft.com/office/drawing/2014/main" id="{4131DD9A-A010-EF9D-1C50-A0D8E7C4B513}"/>
              </a:ext>
            </a:extLst>
          </p:cNvPr>
          <p:cNvSpPr/>
          <p:nvPr/>
        </p:nvSpPr>
        <p:spPr>
          <a:xfrm>
            <a:off x="-14673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ctieknop: Terug of Vori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E3A8534-03C7-8BE1-AA64-47BC9A837087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995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H-brug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9822527-D3E8-4CF4-C8EC-7853389D9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416417" y="1704735"/>
            <a:ext cx="3705742" cy="3439005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hthoek 7">
            <a:hlinkClick r:id="rId3" action="ppaction://hlinksldjump"/>
            <a:extLst>
              <a:ext uri="{FF2B5EF4-FFF2-40B4-BE49-F238E27FC236}">
                <a16:creationId xmlns:a16="http://schemas.microsoft.com/office/drawing/2014/main" id="{FCC29DA1-16AD-9EBC-FE9C-2463CAA79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A48F482-9660-879B-FE3E-E78D013E527D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69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9D832513-E915-7B56-C011-5F671DA3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92"/>
          <a:stretch/>
        </p:blipFill>
        <p:spPr>
          <a:xfrm>
            <a:off x="1686268" y="2895342"/>
            <a:ext cx="7609121" cy="32119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I²c</a:t>
            </a:r>
          </a:p>
        </p:txBody>
      </p:sp>
      <p:pic>
        <p:nvPicPr>
          <p:cNvPr id="6" name="Picture 4" descr="36684">
            <a:extLst>
              <a:ext uri="{FF2B5EF4-FFF2-40B4-BE49-F238E27FC236}">
                <a16:creationId xmlns:a16="http://schemas.microsoft.com/office/drawing/2014/main" id="{59F8E5F0-14E4-F283-589B-5A093480E5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750713"/>
            <a:ext cx="6172200" cy="24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hthoek 7">
            <a:hlinkClick r:id="rId4" action="ppaction://hlinksldjump"/>
            <a:extLst>
              <a:ext uri="{FF2B5EF4-FFF2-40B4-BE49-F238E27FC236}">
                <a16:creationId xmlns:a16="http://schemas.microsoft.com/office/drawing/2014/main" id="{F86D0D7D-6FC0-7985-A627-EA4E05FE57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2E51A98-C8B6-2227-D2E5-E7742ABA6C44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4792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D8CE7A7-41E6-C5AD-8FA4-E7EB14A0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7336"/>
            <a:ext cx="7868748" cy="23339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Neopixels</a:t>
            </a:r>
            <a:endParaRPr lang="nl-BE" dirty="0"/>
          </a:p>
        </p:txBody>
      </p:sp>
      <p:pic>
        <p:nvPicPr>
          <p:cNvPr id="7" name="Tijdelijke aanduiding voor inhoud 6" descr="Afbeelding met tekst, diagram, schermopname, lijn&#10;&#10;Automatisch gegenereerde beschrijving">
            <a:extLst>
              <a:ext uri="{FF2B5EF4-FFF2-40B4-BE49-F238E27FC236}">
                <a16:creationId xmlns:a16="http://schemas.microsoft.com/office/drawing/2014/main" id="{40843B03-390D-67D2-DE7C-F7C36FD79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45" y="221537"/>
            <a:ext cx="7333980" cy="3200506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Actieknop: Terug of Vorig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0C4747C-BED8-8E8E-F3EC-4239F8392367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87659B6-F80D-3D52-DDFD-581F481F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618" y="4539117"/>
            <a:ext cx="3953427" cy="2019582"/>
          </a:xfrm>
          <a:prstGeom prst="rect">
            <a:avLst/>
          </a:prstGeom>
        </p:spPr>
      </p:pic>
      <p:pic>
        <p:nvPicPr>
          <p:cNvPr id="11" name="Afbeelding 10" descr="Afbeelding met schermopname&#10;&#10;Automatisch gegenereerde beschrijving">
            <a:extLst>
              <a:ext uri="{FF2B5EF4-FFF2-40B4-BE49-F238E27FC236}">
                <a16:creationId xmlns:a16="http://schemas.microsoft.com/office/drawing/2014/main" id="{F258AE08-7048-5533-8247-BA87CA200F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0"/>
          <a:stretch/>
        </p:blipFill>
        <p:spPr>
          <a:xfrm>
            <a:off x="1863900" y="5548908"/>
            <a:ext cx="5288002" cy="864214"/>
          </a:xfrm>
          <a:prstGeom prst="rect">
            <a:avLst/>
          </a:prstGeom>
        </p:spPr>
      </p:pic>
      <p:sp>
        <p:nvSpPr>
          <p:cNvPr id="12" name="Rechthoek 11">
            <a:hlinkClick r:id="rId4" action="ppaction://hlinksldjump"/>
            <a:extLst>
              <a:ext uri="{FF2B5EF4-FFF2-40B4-BE49-F238E27FC236}">
                <a16:creationId xmlns:a16="http://schemas.microsoft.com/office/drawing/2014/main" id="{E2D20BA6-EF78-8888-1D33-8D4DC151DB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9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hlinkClick r:id="rId3" action="ppaction://hlinksldjump"/>
            <a:extLst>
              <a:ext uri="{FF2B5EF4-FFF2-40B4-BE49-F238E27FC236}">
                <a16:creationId xmlns:a16="http://schemas.microsoft.com/office/drawing/2014/main" id="{1DABBC95-DE6C-1F6D-B926-7E7C7546ED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Onlinemedia 1" title="Promo GIP 6EE 2023-24 TIBO VAN GENECHTEN">
            <a:hlinkClick r:id="" action="ppaction://media"/>
            <a:extLst>
              <a:ext uri="{FF2B5EF4-FFF2-40B4-BE49-F238E27FC236}">
                <a16:creationId xmlns:a16="http://schemas.microsoft.com/office/drawing/2014/main" id="{B735893E-1A26-5CAA-CDE3-25D5C944A7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07743" y="836629"/>
            <a:ext cx="9176513" cy="51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diagram, tekst, Plan, lijn&#10;&#10;Automatisch gegenereerde beschrijving">
            <a:extLst>
              <a:ext uri="{FF2B5EF4-FFF2-40B4-BE49-F238E27FC236}">
                <a16:creationId xmlns:a16="http://schemas.microsoft.com/office/drawing/2014/main" id="{36A36EF9-8BA4-0653-ECE0-2444B320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257300"/>
            <a:ext cx="8102600" cy="3657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A4D07C-44E0-34FD-A9BB-A31983A0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Mosfet</a:t>
            </a:r>
            <a:endParaRPr lang="nl-BE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FE6B373-89F3-92B2-DB0C-52582939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551"/>
          <a:stretch/>
        </p:blipFill>
        <p:spPr>
          <a:xfrm>
            <a:off x="9252643" y="1887500"/>
            <a:ext cx="1520982" cy="2397200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B3B168-DF63-1811-546D-C6D611C2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15C502A-ECA2-96C4-0E10-2445E1D21161}"/>
              </a:ext>
            </a:extLst>
          </p:cNvPr>
          <p:cNvSpPr/>
          <p:nvPr/>
        </p:nvSpPr>
        <p:spPr>
          <a:xfrm>
            <a:off x="5512279" y="4123426"/>
            <a:ext cx="1526876" cy="93165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hlinkClick r:id="rId4" action="ppaction://hlinksldjump"/>
            <a:extLst>
              <a:ext uri="{FF2B5EF4-FFF2-40B4-BE49-F238E27FC236}">
                <a16:creationId xmlns:a16="http://schemas.microsoft.com/office/drawing/2014/main" id="{28C340EE-D51A-C712-0FFB-B9776D1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Actieknop: Terug of Vorig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8726BE8-FB8F-12ED-E98E-320203B0BE4B}"/>
              </a:ext>
            </a:extLst>
          </p:cNvPr>
          <p:cNvSpPr/>
          <p:nvPr/>
        </p:nvSpPr>
        <p:spPr>
          <a:xfrm>
            <a:off x="0" y="6259398"/>
            <a:ext cx="593889" cy="598602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532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70233-A16F-D92D-16DF-C9ECEB04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32" y="457200"/>
            <a:ext cx="4295775" cy="1600200"/>
          </a:xfrm>
        </p:spPr>
        <p:txBody>
          <a:bodyPr>
            <a:normAutofit/>
          </a:bodyPr>
          <a:lstStyle/>
          <a:p>
            <a:r>
              <a:rPr lang="nl-BE" dirty="0"/>
              <a:t>Voorstelling</a:t>
            </a:r>
            <a:br>
              <a:rPr lang="nl-BE" sz="2800" dirty="0"/>
            </a:br>
            <a:br>
              <a:rPr lang="nl-BE" sz="2800" dirty="0"/>
            </a:br>
            <a:r>
              <a:rPr lang="nl-BE" sz="2800" dirty="0"/>
              <a:t>Tibo Van Genechten</a:t>
            </a:r>
          </a:p>
        </p:txBody>
      </p:sp>
      <p:pic>
        <p:nvPicPr>
          <p:cNvPr id="7" name="Tijdelijke aanduiding voor inhoud 6" descr="Afbeelding met buitenshuis, persoon, hemel, kleding&#10;&#10;Automatisch gegenereerde beschrijving">
            <a:extLst>
              <a:ext uri="{FF2B5EF4-FFF2-40B4-BE49-F238E27FC236}">
                <a16:creationId xmlns:a16="http://schemas.microsoft.com/office/drawing/2014/main" id="{8341E480-361E-A01B-1CDA-6AB242AF8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3188" y="1109662"/>
            <a:ext cx="6172200" cy="46291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7EB575-2459-ED54-ECEA-3F85577CB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66175"/>
              </p:ext>
            </p:extLst>
          </p:nvPr>
        </p:nvGraphicFramePr>
        <p:xfrm>
          <a:off x="743744" y="2049462"/>
          <a:ext cx="4171950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ctieknop: Startpagina 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7426668-7204-29F5-7D26-AC7B08E9FE4D}"/>
              </a:ext>
            </a:extLst>
          </p:cNvPr>
          <p:cNvSpPr/>
          <p:nvPr/>
        </p:nvSpPr>
        <p:spPr>
          <a:xfrm>
            <a:off x="0" y="6227064"/>
            <a:ext cx="681832" cy="630936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hthoek 2">
            <a:hlinkClick r:id="rId8" action="ppaction://hlinksldjump"/>
            <a:extLst>
              <a:ext uri="{FF2B5EF4-FFF2-40B4-BE49-F238E27FC236}">
                <a16:creationId xmlns:a16="http://schemas.microsoft.com/office/drawing/2014/main" id="{877EC431-F1CF-A451-96C5-06587C716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22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D77CD8-70A2-4A88-AD2A-383F9165E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84DC3F-44EE-4D00-A8A6-6A3F04FE6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774EA6-9AE3-46E9-BFC0-5CFD6F26C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C4204-0DFA-4F9E-B287-1E22DFB5E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599A1B-F14F-479B-8C2B-AC334BB58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BEAE84-FF7D-4184-8801-08064717D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14" name="Actieknop: Startpagina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05BD5EF-F552-C3CF-35FF-8BC64A3594A0}"/>
              </a:ext>
            </a:extLst>
          </p:cNvPr>
          <p:cNvSpPr/>
          <p:nvPr/>
        </p:nvSpPr>
        <p:spPr>
          <a:xfrm>
            <a:off x="0" y="6227064"/>
            <a:ext cx="681832" cy="630936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hlinkClick r:id="rId6" action="ppaction://hlinksldjump"/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hlinkClick r:id="rId7" action="ppaction://hlinksldjump"/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hlinkClick r:id="rId8" action="ppaction://hlinksldjump"/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hlinkClick r:id="rId9" action="ppaction://hlinksldjump"/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hlinkClick r:id="rId10" action="ppaction://hlinksldjump"/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11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hlinkClick r:id="rId12" action="ppaction://hlinksldjump"/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13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hlinkClick r:id="rId14" action="ppaction://hlinksldjump"/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1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hlinkClick r:id="rId16" action="ppaction://hlinksldjump"/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17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hlinkClick r:id="rId18" action="ppaction://hlinksldjump"/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19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hlinkClick r:id="rId20" action="ppaction://hlinksldjump"/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19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hlinkClick r:id="rId21" action="ppaction://hlinksldjump"/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22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hlinkClick r:id="rId23" action="ppaction://hlinksldjump"/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24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hlinkClick r:id="rId25" action="ppaction://hlinksldjump"/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24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hlinkClick r:id="rId26" action="ppaction://hlinksldjump"/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24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hlinkClick r:id="rId27" action="ppaction://hlinksldjump"/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28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hlinkClick r:id="rId29" action="ppaction://hlinksldjump"/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1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hlinkClick r:id="rId30" action="ppaction://hlinksldjump"/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3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hlinkClick r:id="rId32" action="ppaction://hlinksldjump"/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33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hlinkClick r:id="rId34" action="ppaction://hlinksldjump"/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hlinkClick r:id="rId36" action="ppaction://hlinksldjump"/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hlinkClick r:id="rId38" action="ppaction://hlinksldjump"/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hlinkClick r:id="rId41" action="ppaction://hlinksldjump"/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1FFC4568-44A7-31C7-D390-F07A94B08557}"/>
                  </a:ext>
                </a:extLst>
              </p14:cNvPr>
              <p14:cNvContentPartPr/>
              <p14:nvPr/>
            </p14:nvContentPartPr>
            <p14:xfrm>
              <a:off x="4948725" y="1031115"/>
              <a:ext cx="360" cy="36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1FFC4568-44A7-31C7-D390-F07A94B0855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40085" y="102211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59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Afbeelding 1053" descr="Afbeelding met elektronica, Elektronische engineering, stroomkring, Computeronderdeel&#10;&#10;Automatisch gegenereerde beschrijving">
            <a:extLst>
              <a:ext uri="{FF2B5EF4-FFF2-40B4-BE49-F238E27FC236}">
                <a16:creationId xmlns:a16="http://schemas.microsoft.com/office/drawing/2014/main" id="{B5F47F6A-0324-A675-2A62-58333F5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71068" y="1770240"/>
            <a:ext cx="441399" cy="952585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2B82EC87-3515-234D-EA7D-6988891B9828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447675"/>
            <a:ext cx="8982076" cy="6056385"/>
            <a:chOff x="103336384" y="105677125"/>
            <a:chExt cx="12783975" cy="9389825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4D4588E-5C0D-732D-6C54-5774A6802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931511" y="113869880"/>
              <a:ext cx="2075844" cy="318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0826A01F-7CD8-BD6E-2F6C-4377373A3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36384" y="105677125"/>
              <a:ext cx="12783975" cy="9389825"/>
              <a:chOff x="103336384" y="105677125"/>
              <a:chExt cx="12783975" cy="9389825"/>
            </a:xfrm>
          </p:grpSpPr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6E834C1E-D85D-6176-DE93-BD924EC7B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336384" y="105677125"/>
                <a:ext cx="12783975" cy="9389825"/>
                <a:chOff x="103336384" y="105677125"/>
                <a:chExt cx="12783975" cy="9389825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C7875EFF-FE84-A12A-AFE3-23EF22943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36384" y="105677125"/>
                  <a:ext cx="12783975" cy="9389825"/>
                  <a:chOff x="103336384" y="105677125"/>
                  <a:chExt cx="12783975" cy="9389825"/>
                </a:xfrm>
              </p:grpSpPr>
              <p:grpSp>
                <p:nvGrpSpPr>
                  <p:cNvPr id="26" name="Group 7">
                    <a:extLst>
                      <a:ext uri="{FF2B5EF4-FFF2-40B4-BE49-F238E27FC236}">
                        <a16:creationId xmlns:a16="http://schemas.microsoft.com/office/drawing/2014/main" id="{24A6EB3A-7FEA-E9E4-FCA0-9EA5E73D55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336384" y="105677125"/>
                    <a:ext cx="12783975" cy="9389825"/>
                    <a:chOff x="103336384" y="105677125"/>
                    <a:chExt cx="12783975" cy="9389825"/>
                  </a:xfrm>
                </p:grpSpPr>
                <p:grpSp>
                  <p:nvGrpSpPr>
                    <p:cNvPr id="27" name="Group 8">
                      <a:extLst>
                        <a:ext uri="{FF2B5EF4-FFF2-40B4-BE49-F238E27FC236}">
                          <a16:creationId xmlns:a16="http://schemas.microsoft.com/office/drawing/2014/main" id="{FCDFEE84-D81F-D804-2435-3425AA2003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3336384" y="105677125"/>
                      <a:ext cx="12783975" cy="9389825"/>
                      <a:chOff x="103336384" y="105677125"/>
                      <a:chExt cx="12783975" cy="9389825"/>
                    </a:xfrm>
                  </p:grpSpPr>
                  <p:grpSp>
                    <p:nvGrpSpPr>
                      <p:cNvPr id="28" name="Group 9">
                        <a:extLst>
                          <a:ext uri="{FF2B5EF4-FFF2-40B4-BE49-F238E27FC236}">
                            <a16:creationId xmlns:a16="http://schemas.microsoft.com/office/drawing/2014/main" id="{7C238851-F924-6829-FE16-2E2D956A7F4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3336384" y="105677125"/>
                        <a:ext cx="12783975" cy="9389825"/>
                        <a:chOff x="103336384" y="105677125"/>
                        <a:chExt cx="12783975" cy="9389825"/>
                      </a:xfrm>
                    </p:grpSpPr>
                    <p:grpSp>
                      <p:nvGrpSpPr>
                        <p:cNvPr id="30" name="Group 10">
                          <a:extLst>
                            <a:ext uri="{FF2B5EF4-FFF2-40B4-BE49-F238E27FC236}">
                              <a16:creationId xmlns:a16="http://schemas.microsoft.com/office/drawing/2014/main" id="{2797ED8C-675A-EBD1-523A-56E79AA5C13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3336384" y="105677125"/>
                          <a:ext cx="12783975" cy="9389825"/>
                          <a:chOff x="103336384" y="105677125"/>
                          <a:chExt cx="12783975" cy="9389825"/>
                        </a:xfrm>
                      </p:grpSpPr>
                      <p:grpSp>
                        <p:nvGrpSpPr>
                          <p:cNvPr id="32" name="Group 11">
                            <a:extLst>
                              <a:ext uri="{FF2B5EF4-FFF2-40B4-BE49-F238E27FC236}">
                                <a16:creationId xmlns:a16="http://schemas.microsoft.com/office/drawing/2014/main" id="{DFAF7973-8D7D-5FC5-C2BC-2B7956721547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3336384" y="105677125"/>
                            <a:ext cx="12783975" cy="9389825"/>
                            <a:chOff x="103336384" y="105677125"/>
                            <a:chExt cx="12783975" cy="9389825"/>
                          </a:xfrm>
                        </p:grpSpPr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49C41CE3-F342-64D6-87BC-C07A6B5B51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2691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7" name="Picture 13">
                              <a:extLst>
                                <a:ext uri="{FF2B5EF4-FFF2-40B4-BE49-F238E27FC236}">
                                  <a16:creationId xmlns:a16="http://schemas.microsoft.com/office/drawing/2014/main" id="{30A2FC04-7070-A023-F2A3-507F1F88D56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5667130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8" name="Picture 14">
                              <a:extLst>
                                <a:ext uri="{FF2B5EF4-FFF2-40B4-BE49-F238E27FC236}">
                                  <a16:creationId xmlns:a16="http://schemas.microsoft.com/office/drawing/2014/main" id="{1758EA9E-4CC6-0644-3B49-9BF71E0298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083335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pic>
                          <p:nvPicPr>
                            <p:cNvPr id="1039" name="Picture 15">
                              <a:extLst>
                                <a:ext uri="{FF2B5EF4-FFF2-40B4-BE49-F238E27FC236}">
                                  <a16:creationId xmlns:a16="http://schemas.microsoft.com/office/drawing/2014/main" id="{C832BAD4-9925-EBD0-FF71-71CFFA06F6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5400000">
                              <a:off x="106504843" y="113869880"/>
                              <a:ext cx="2075844" cy="318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5B9BD5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5400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  <p:grpSp>
                          <p:nvGrpSpPr>
                            <p:cNvPr id="34" name="Group 16">
                              <a:extLst>
                                <a:ext uri="{FF2B5EF4-FFF2-40B4-BE49-F238E27FC236}">
                                  <a16:creationId xmlns:a16="http://schemas.microsoft.com/office/drawing/2014/main" id="{F6F5BB10-E98A-AB8E-5C70-378CA431CF63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03336384" y="105677125"/>
                              <a:ext cx="12783975" cy="7980935"/>
                              <a:chOff x="103336384" y="105677125"/>
                              <a:chExt cx="12783975" cy="7980935"/>
                            </a:xfrm>
                          </p:grpSpPr>
                          <p:grpSp>
                            <p:nvGrpSpPr>
                              <p:cNvPr id="35" name="Group 17">
                                <a:extLst>
                                  <a:ext uri="{FF2B5EF4-FFF2-40B4-BE49-F238E27FC236}">
                                    <a16:creationId xmlns:a16="http://schemas.microsoft.com/office/drawing/2014/main" id="{9EE01095-AD06-F178-D74E-3C7E186C1717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03336384" y="105677125"/>
                                <a:ext cx="12783975" cy="7980935"/>
                                <a:chOff x="104653319" y="105595239"/>
                                <a:chExt cx="12783975" cy="7980935"/>
                              </a:xfrm>
                            </p:grpSpPr>
                            <p:cxnSp>
                              <p:nvCxnSpPr>
                                <p:cNvPr id="1042" name="AutoShape 18">
                                  <a:extLst>
                                    <a:ext uri="{FF2B5EF4-FFF2-40B4-BE49-F238E27FC236}">
                                      <a16:creationId xmlns:a16="http://schemas.microsoft.com/office/drawing/2014/main" id="{1F07D789-1B19-9824-5530-B51D8A704587}"/>
                                    </a:ext>
                                  </a:extLst>
                                </p:cNvPr>
                                <p:cNvCxnSpPr>
                                  <a:cxnSpLocks noChangeShapeType="1"/>
                                </p:cNvCxnSpPr>
                                <p:nvPr/>
                              </p:nvCxnSpPr>
                              <p:spPr bwMode="auto">
                                <a:xfrm rot="16200000" flipH="1">
                                  <a:off x="105789875" y="112055877"/>
                                  <a:ext cx="495300" cy="174172"/>
                                </a:xfrm>
                                <a:prstGeom prst="bentConnector3">
                                  <a:avLst>
                                    <a:gd name="adj1" fmla="val 97852"/>
                                  </a:avLst>
                                </a:prstGeom>
                                <a:noFill/>
                                <a:ln w="25400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noFill/>
                                    </a14:hiddenFill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00000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cxnSp>
                            <p:grpSp>
                              <p:nvGrpSpPr>
                                <p:cNvPr id="36" name="Group 19">
                                  <a:extLst>
                                    <a:ext uri="{FF2B5EF4-FFF2-40B4-BE49-F238E27FC236}">
                                      <a16:creationId xmlns:a16="http://schemas.microsoft.com/office/drawing/2014/main" id="{850BA04D-8CE2-F9D5-A535-85F888E35A9B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104653319" y="105595239"/>
                                  <a:ext cx="12783975" cy="7980935"/>
                                  <a:chOff x="104653319" y="105595239"/>
                                  <a:chExt cx="12783975" cy="7980935"/>
                                </a:xfrm>
                              </p:grpSpPr>
                              <p:grpSp>
                                <p:nvGrpSpPr>
                                  <p:cNvPr id="37" name="Group 20">
                                    <a:extLst>
                                      <a:ext uri="{FF2B5EF4-FFF2-40B4-BE49-F238E27FC236}">
                                        <a16:creationId xmlns:a16="http://schemas.microsoft.com/office/drawing/2014/main" id="{FD332B71-F132-CB68-FBAD-7313B112A5F6}"/>
                                      </a:ext>
                                    </a:extLst>
                                  </p:cNvPr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104653319" y="105595239"/>
                                    <a:ext cx="12783975" cy="7980935"/>
                                    <a:chOff x="104653319" y="105595239"/>
                                    <a:chExt cx="12783975" cy="7980935"/>
                                  </a:xfrm>
                                </p:grpSpPr>
                                <p:grpSp>
                                  <p:nvGrpSpPr>
                                    <p:cNvPr id="38" name="Group 21">
                                      <a:extLst>
                                        <a:ext uri="{FF2B5EF4-FFF2-40B4-BE49-F238E27FC236}">
                                          <a16:creationId xmlns:a16="http://schemas.microsoft.com/office/drawing/2014/main" id="{9F9EAA81-6BBF-6384-2FD4-1547C764F77C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4653319" y="105595239"/>
                                      <a:ext cx="12783975" cy="7980935"/>
                                      <a:chOff x="104653319" y="105595239"/>
                                      <a:chExt cx="12783975" cy="7980935"/>
                                    </a:xfrm>
                                  </p:grpSpPr>
                                  <p:grpSp>
                                    <p:nvGrpSpPr>
                                      <p:cNvPr id="40" name="Group 2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7608CA-0F04-77FB-7DDA-53291E1B2686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4653319" y="105595239"/>
                                        <a:ext cx="12783975" cy="7980935"/>
                                        <a:chOff x="104653319" y="105595239"/>
                                        <a:chExt cx="12783975" cy="7980935"/>
                                      </a:xfrm>
                                    </p:grpSpPr>
                                    <p:grpSp>
                                      <p:nvGrpSpPr>
                                        <p:cNvPr id="42" name="Group 2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1220CC2-22A9-FBB3-828A-A3543C11149E}"/>
                                            </a:ext>
                                          </a:extLst>
                                        </p:cNvPr>
                                        <p:cNvGrpSpPr>
                                          <a:grpSpLocks/>
                                        </p:cNvGrpSpPr>
                                        <p:nvPr/>
                                      </p:nvGrpSpPr>
                                      <p:grpSpPr bwMode="auto">
                                        <a:xfrm>
                                          <a:off x="104653319" y="105595239"/>
                                          <a:ext cx="12783975" cy="7980935"/>
                                          <a:chOff x="104653319" y="105595239"/>
                                          <a:chExt cx="12783975" cy="7980935"/>
                                        </a:xfrm>
                                      </p:grpSpPr>
                                      <p:grpSp>
                                        <p:nvGrpSpPr>
                                          <p:cNvPr id="43" name="Group 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EABA3532-1B8E-3D5D-B085-EC576E8F0DC1}"/>
                                              </a:ext>
                                            </a:extLst>
                                          </p:cNvPr>
                                          <p:cNvGrpSpPr>
                                            <a:grpSpLocks/>
                                          </p:cNvGrpSpPr>
                                          <p:nvPr/>
                                        </p:nvGrpSpPr>
                                        <p:grpSpPr bwMode="auto">
                                          <a:xfrm>
                                            <a:off x="104653319" y="105595239"/>
                                            <a:ext cx="12783975" cy="7980935"/>
                                            <a:chOff x="103145648" y="105369360"/>
                                            <a:chExt cx="12783975" cy="7980935"/>
                                          </a:xfrm>
                                        </p:grpSpPr>
                                        <p:grpSp>
                                          <p:nvGrpSpPr>
                                            <p:cNvPr id="44" name="Group 2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C7BC1DE-C9F6-CB41-F84D-DA6C71D2EB89}"/>
                                                </a:ext>
                                              </a:extLst>
                                            </p:cNvPr>
                                            <p:cNvGrpSpPr>
                                              <a:grpSpLocks/>
                                            </p:cNvGrpSpPr>
                                            <p:nvPr/>
                                          </p:nvGrpSpPr>
                                          <p:grpSpPr bwMode="auto">
                                            <a:xfrm>
                                              <a:off x="103145648" y="105369360"/>
                                              <a:ext cx="12783975" cy="7980935"/>
                                              <a:chOff x="103145648" y="105369360"/>
                                              <a:chExt cx="12783975" cy="7980935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45" name="Group 2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3B8D3F8-F821-F6C3-B97E-6B87FB84464E}"/>
                                                  </a:ext>
                                                </a:extLst>
                                              </p:cNvPr>
                                              <p:cNvGrpSpPr>
                                                <a:grpSpLocks/>
                                              </p:cNvGrpSpPr>
                                              <p:nvPr/>
                                            </p:nvGrpSpPr>
                                            <p:grpSpPr bwMode="auto">
                                              <a:xfrm>
                                                <a:off x="103145648" y="105369360"/>
                                                <a:ext cx="12783975" cy="7980935"/>
                                                <a:chOff x="103145648" y="105369360"/>
                                                <a:chExt cx="12783975" cy="7980935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46" name="Group 2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CC1CA3E-ADD0-660B-F636-6E4FA82306E7}"/>
                                                    </a:ext>
                                                  </a:extLst>
                                                </p:cNvPr>
                                                <p:cNvGrpSpPr>
                                                  <a:grpSpLocks/>
                                                </p:cNvGrpSpPr>
                                                <p:nvPr/>
                                              </p:nvGrpSpPr>
                                              <p:grpSpPr bwMode="auto">
                                                <a:xfrm>
                                                  <a:off x="103145648" y="105369360"/>
                                                  <a:ext cx="12783975" cy="7980935"/>
                                                  <a:chOff x="103145648" y="105369360"/>
                                                  <a:chExt cx="12783975" cy="7980935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47" name="Group 28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2B4AD97-9AB8-5D30-0361-6364AA53F0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792020" y="105369360"/>
                                                    <a:ext cx="12137603" cy="6541123"/>
                                                    <a:chOff x="103792020" y="105369360"/>
                                                    <a:chExt cx="12137603" cy="6541123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58" name="Group 2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1BFECE1-0AD6-61C1-5AAC-AA7439F1DEEE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792020" y="105369360"/>
                                                      <a:ext cx="12137603" cy="6541123"/>
                                                      <a:chOff x="103792020" y="105369360"/>
                                                      <a:chExt cx="12137603" cy="6541123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9" name="Group 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7AF88F4-C759-1D4C-5444-A5E8688D31E0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792020" y="105369360"/>
                                                        <a:ext cx="12137603" cy="4091940"/>
                                                        <a:chOff x="103792020" y="105369360"/>
                                                        <a:chExt cx="12137603" cy="4091940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60" name="Group 3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5D1625B-A768-FE6D-44F2-F558081363B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792020" y="105369360"/>
                                                          <a:ext cx="12137603" cy="4091940"/>
                                                          <a:chOff x="103792020" y="105369360"/>
                                                          <a:chExt cx="12137603" cy="409194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61" name="Group 3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795742F-5DF4-B157-499D-DF8F0AFC857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799640" y="105605040"/>
                                                            <a:ext cx="12129983" cy="3856260"/>
                                                            <a:chOff x="103799640" y="105605040"/>
                                                            <a:chExt cx="12129983" cy="3856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62" name="Group 3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6A00E47-075C-C9EA-3B89-7B7A31CA6D9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3883460" y="105605040"/>
                                                              <a:ext cx="12046163" cy="3856260"/>
                                                              <a:chOff x="103883460" y="105605040"/>
                                                              <a:chExt cx="12046163" cy="3856260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63" name="Group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5BB075-79FB-18F8-E3A7-4CC98ACDBDF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3883460" y="105605040"/>
                                                                <a:ext cx="12046163" cy="3856260"/>
                                                                <a:chOff x="103883460" y="105605040"/>
                                                                <a:chExt cx="12046163" cy="3856260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1024" name="Group 3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827AA7A2-5B64-1146-02A5-3AD0DF817DC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232707" y="105605040"/>
                                                                  <a:ext cx="11696916" cy="3856260"/>
                                                                  <a:chOff x="104232707" y="105605040"/>
                                                                  <a:chExt cx="11696916" cy="3856260"/>
                                                                </a:xfrm>
                                                              </p:grpSpPr>
                                                              <p:grpSp>
                                                                <p:nvGrpSpPr>
                                                                  <p:cNvPr id="1025" name="Group 3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A1A2726-032D-5305-695F-1D89461A097B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>
                                                                    <a:off x="104634030" y="106224020"/>
                                                                    <a:ext cx="11295593" cy="3237280"/>
                                                                    <a:chOff x="104634030" y="106224020"/>
                                                                    <a:chExt cx="11295593" cy="3237280"/>
                                                                  </a:xfrm>
                                                                </p:grpSpPr>
                                                                <p:grpSp>
                                                                  <p:nvGrpSpPr>
                                                                    <p:cNvPr id="1028" name="Group 3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6A6987E1-1B47-F863-DDBD-7489AB017734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GrpSpPr>
                                                                      <a:grpSpLocks/>
                                                                    </p:cNvGrpSpPr>
                                                                    <p:nvPr/>
                                                                  </p:nvGrpSpPr>
                                                                  <p:grpSpPr bwMode="auto">
                                                                    <a:xfrm>
                                                                      <a:off x="104634030" y="106224020"/>
                                                                      <a:ext cx="11295593" cy="3237280"/>
                                                                      <a:chOff x="104634030" y="106224020"/>
                                                                      <a:chExt cx="11295593" cy="3237280"/>
                                                                    </a:xfrm>
                                                                  </p:grpSpPr>
                                                                  <p:grpSp>
                                                                    <p:nvGrpSpPr>
                                                                      <p:cNvPr id="1029" name="Group 38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FC8F0BAB-0FE5-3A20-B64C-C25C723FF053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>
                                                                        <a:off x="105714879" y="106224020"/>
                                                                        <a:ext cx="10214744" cy="3235206"/>
                                                                        <a:chOff x="105714879" y="106224020"/>
                                                                        <a:chExt cx="10214744" cy="3235206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2" name="Group 39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8C26C23-A606-6B7E-711D-623EE54EA2F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9066642" y="106383551"/>
                                                                          <a:ext cx="3770768" cy="2627770"/>
                                                                          <a:chOff x="109108395" y="106408603"/>
                                                                          <a:chExt cx="3770768" cy="2627770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7" name="Group 40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98DC7C36-720A-C2E6-5017-6E07D9BAAD5D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09108395" y="106408603"/>
                                                                            <a:ext cx="3770768" cy="2627770"/>
                                                                            <a:chOff x="109108395" y="106408603"/>
                                                                            <a:chExt cx="3770768" cy="2627770"/>
                                                                          </a:xfrm>
                                                                        </p:grpSpPr>
                                                                        <p:grpSp>
                                                                          <p:nvGrpSpPr>
                                                                            <p:cNvPr id="1048" name="Group 4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524115A6-A138-57A1-B7AF-8E878EF5A998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35101" y="106408603"/>
                                                                              <a:ext cx="1507300" cy="1223375"/>
                                                                              <a:chOff x="109135101" y="106408603"/>
                                                                              <a:chExt cx="1507300" cy="1223375"/>
                                                                            </a:xfrm>
                                                                          </p:grpSpPr>
                                                                          <p:cxnSp>
                                                                            <p:nvCxnSpPr>
                                                                              <p:cNvPr id="1066" name="AutoShape 42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7D2F13DF-CF41-86C8-8F7B-CB26ECA39AC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35101" y="106408603"/>
                                                                                <a:ext cx="1507300" cy="1223375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429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  <p:cxnSp>
                                                                            <p:nvCxnSpPr>
                                                                              <p:cNvPr id="1067" name="AutoShape 4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08CDB825-506E-F6FA-F244-66DAE498E477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rot="16200000" flipH="1">
                                                                                <a:off x="110408581" y="106621545"/>
                                                                                <a:ext cx="430060" cy="4176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50000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FF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  <p:grpSp>
                                                                          <p:nvGrpSpPr>
                                                                            <p:cNvPr id="1049" name="Group 4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DD2E0C46-D162-9975-A3B3-2F2E384748CD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GrpSpPr>
                                                                              <a:grpSpLocks/>
                                                                            </p:cNvGrpSpPr>
                                                                            <p:nvPr/>
                                                                          </p:nvGrpSpPr>
                                                                          <p:grpSpPr bwMode="auto">
                                                                            <a:xfrm>
                                                                              <a:off x="109108395" y="106462882"/>
                                                                              <a:ext cx="3770768" cy="2573491"/>
                                                                              <a:chOff x="109108395" y="106462882"/>
                                                                              <a:chExt cx="3770768" cy="2573491"/>
                                                                            </a:xfrm>
                                                                          </p:grpSpPr>
                                                                          <p:grpSp>
                                                                            <p:nvGrpSpPr>
                                                                              <p:cNvPr id="1050" name="Group 45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CDE01C59-726D-2C70-5C7A-B60838BB3AFF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GrpSpPr>
                                                                                <a:grpSpLocks/>
                                                                              </p:cNvGrpSpPr>
                                                                              <p:nvPr/>
                                                                            </p:nvGrpSpPr>
                                                                            <p:grpSpPr bwMode="auto">
                                                                              <a:xfrm>
                                                                                <a:off x="109108395" y="106633883"/>
                                                                                <a:ext cx="3770768" cy="2402490"/>
                                                                                <a:chOff x="109108395" y="106633883"/>
                                                                                <a:chExt cx="3770768" cy="2402490"/>
                                                                              </a:xfrm>
                                                                            </p:grpSpPr>
                                                                            <p:pic>
                                                                              <p:nvPicPr>
                                                                                <p:cNvPr id="1070" name="Picture 46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3750AD27-0D9E-D440-6A89-524C14CE5D5D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PicPr>
                                                                                  <a:picLocks noChangeAspect="1" noChangeArrowheads="1"/>
                                                                                </p:cNvPicPr>
                                                                                <p:nvPr/>
                                                                              </p:nvPicPr>
                                                                              <p:blipFill>
                                                                                <a:blip r:embed="rId2">
                                                                                  <a:extLst>
                                                                                    <a:ext uri="{28A0092B-C50C-407E-A947-70E740481C1C}">
                                                                                      <a14:useLocalDpi xmlns:a14="http://schemas.microsoft.com/office/drawing/2010/main" val="0"/>
                                                                                    </a:ext>
                                                                                  </a:extLst>
                                                                                </a:blip>
                                                                                <a:srcRect/>
                                                                                <a:stretch>
                                                                                  <a:fillRect/>
                                                                                </a:stretch>
                                                                              </p:blipFill>
                                                                              <p:spPr bwMode="auto">
                                                                                <a:xfrm rot="10800000">
                                                                                  <a:off x="109108395" y="107460774"/>
                                                                                  <a:ext cx="637815" cy="1376471"/>
                                                                                </a:xfrm>
                                                                                <a:prstGeom prst="rect">
                                                                                  <a:avLst/>
                                                                                </a:prstGeom>
                                                                                <a:noFill/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effectLst/>
                                                                                <a:extLst>
                                                                                  <a:ext uri="{909E8E84-426E-40DD-AFC4-6F175D3DCCD1}">
                                                                                    <a14:hiddenFill xmlns:a14="http://schemas.microsoft.com/office/drawing/2010/main">
                                                                                      <a:solidFill>
                                                                                        <a:srgbClr val="5B9BD5"/>
                                                                                      </a:solidFill>
                                                                                    </a14:hiddenFill>
                                                                                  </a:ext>
                                                                                  <a:ext uri="{91240B29-F687-4F45-9708-019B960494DF}">
                                                                                    <a14:hiddenLine xmlns:a14="http://schemas.microsoft.com/office/drawing/2010/main" w="25400" algn="ctr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miter lim="800000"/>
                                                                                      <a:headEnd/>
                                                                                      <a:tailEnd/>
                                                                                    </a14:hiddenLine>
                                                                                  </a:ext>
                                                                                  <a:ext uri="{AF507438-7753-43E0-B8FC-AC1667EBCBE1}">
                                                                                    <a14:hiddenEffects xmlns:a14="http://schemas.microsoft.com/office/drawing/2010/main">
                                                                                      <a:effectLst>
                                                                                        <a:outerShdw dist="35921" dir="2700000" algn="ctr" rotWithShape="0">
                                                                                          <a:srgbClr val="000000"/>
                                                                                        </a:outerShdw>
                                                                                      </a:effectLst>
                                                                                    </a14:hiddenEffects>
                                                                                  </a:ext>
                                                                                </a:extLst>
                                                                              </p:spPr>
                                                                            </p:pic>
                                                                            <p:grpSp>
                                                                              <p:nvGrpSpPr>
                                                                                <p:cNvPr id="1051" name="Group 47">
                                                                                  <a:extLst>
                                                                                    <a:ext uri="{FF2B5EF4-FFF2-40B4-BE49-F238E27FC236}">
                                                                                      <a16:creationId xmlns:a16="http://schemas.microsoft.com/office/drawing/2014/main" id="{227D3552-C498-AEF2-BF9C-FE2C5508D221}"/>
                                                                                    </a:ext>
                                                                                  </a:extLst>
                                                                                </p:cNvPr>
                                                                                <p:cNvGrpSpPr>
                                                                                  <a:grpSpLocks/>
                                                                                </p:cNvGrpSpPr>
                                                                                <p:nvPr/>
                                                                              </p:nvGrpSpPr>
                                                                              <p:grpSpPr bwMode="auto">
                                                                                <a:xfrm rot="16200000">
                                                                                  <a:off x="110294988" y="106452197"/>
                                                                                  <a:ext cx="2402490" cy="2765861"/>
                                                                                  <a:chOff x="110294987" y="106452196"/>
                                                                                  <a:chExt cx="2402490" cy="2765861"/>
                                                                                </a:xfrm>
                                                                              </p:grpSpPr>
                                                                              <p:pic>
                                                                                <p:nvPicPr>
                                                                                  <p:cNvPr id="1072" name="Picture 48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84BDE416-25BE-1065-904E-D57515D30CE6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4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1618987" y="106452196"/>
                                                                                    <a:ext cx="1078490" cy="83942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pic>
                                                                                <p:nvPicPr>
                                                                                  <p:cNvPr id="1073" name="Picture 49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018CA75-FEE9-7C27-C317-D87F88A8B709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PicPr>
                                                                                    <a:picLocks noChangeAspect="1" noChangeArrowheads="1"/>
                                                                                  </p:cNvPicPr>
                                                                                  <p:nvPr/>
                                                                                </p:nvPicPr>
                                                                                <p:blipFill>
                                                                                  <a:blip r:embed="rId5">
                                                                                    <a:extLst>
                                                                                      <a:ext uri="{28A0092B-C50C-407E-A947-70E740481C1C}">
                                                                                        <a14:useLocalDpi xmlns:a14="http://schemas.microsoft.com/office/drawing/2010/main" val="0"/>
                                                                                      </a:ext>
                                                                                    </a:extLst>
                                                                                  </a:blip>
                                                                                  <a:srcRect/>
                                                                                  <a:stretch>
                                                                                    <a:fillRect/>
                                                                                  </a:stretch>
                                                                                </p:blipFill>
                                                                                <p:spPr bwMode="auto">
                                                                                  <a:xfrm>
                                                                                    <a:off x="110294987" y="107802278"/>
                                                                                    <a:ext cx="1896362" cy="1415779"/>
                                                                                  </a:xfrm>
                                                                                  <a:prstGeom prst="rect">
                                                                                    <a:avLst/>
                                                                                  </a:prstGeom>
                                                                                  <a:noFill/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solidFill>
                                                                                          <a:srgbClr val="5B9BD5"/>
                                                                                        </a:solidFill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91240B29-F687-4F45-9708-019B960494DF}">
                                                                                      <a14:hiddenLine xmlns:a14="http://schemas.microsoft.com/office/drawing/2010/main" w="25400" algn="ctr">
                                                                                        <a:solidFill>
                                                                                          <a:srgbClr val="000000"/>
                                                                                        </a:solidFill>
                                                                                        <a:miter lim="800000"/>
                                                                                        <a:headEnd/>
                                                                                        <a:tailEnd/>
                                                                                      </a14:hiddenLine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pic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4" name="AutoShape 50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0FABC143-93DE-7D07-CCFB-153C3BB8815C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64729" y="107227639"/>
                                                                                    <a:ext cx="1052186" cy="359080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792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00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5" name="AutoShape 51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6761C3AF-20D2-C2E3-F693-C7C9D43CFBB3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0810032" y="106956242"/>
                                                                                    <a:ext cx="1215025" cy="730685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-171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  <p:cxnSp>
                                                                                <p:nvCxnSpPr>
                                                                                  <p:cNvPr id="1076" name="AutoShape 52">
                                                                                    <a:extLst>
                                                                                      <a:ext uri="{FF2B5EF4-FFF2-40B4-BE49-F238E27FC236}">
                                                                                        <a16:creationId xmlns:a16="http://schemas.microsoft.com/office/drawing/2014/main" id="{C1C2CA86-7D68-0683-7E48-42276443B9DA}"/>
                                                                                      </a:ext>
                                                                                    </a:extLst>
                                                                                  </p:cNvPr>
                                                                                  <p:cNvCxnSpPr>
                                                                                    <a:cxnSpLocks noChangeShapeType="1"/>
                                                                                  </p:cNvCxnSpPr>
                                                                                  <p:nvPr/>
                                                                                </p:nvCxnSpPr>
                                                                                <p:spPr bwMode="auto">
                                                                                  <a:xfrm rot="-16200000">
                                                                                    <a:off x="111016712" y="107179623"/>
                                                                                    <a:ext cx="918576" cy="605424"/>
                                                                                  </a:xfrm>
                                                                                  <a:prstGeom prst="bentConnector3">
                                                                                    <a:avLst>
                                                                                      <a:gd name="adj1" fmla="val 1819"/>
                                                                                    </a:avLst>
                                                                                  </a:prstGeom>
                                                                                  <a:noFill/>
                                                                                  <a:ln w="25400">
                                                                                    <a:solidFill>
                                                                                      <a:srgbClr val="FF0000"/>
                                                                                    </a:solidFill>
                                                                                    <a:round/>
                                                                                    <a:headEnd/>
                                                                                    <a:tailEnd/>
                                                                                  </a:ln>
                                                                                  <a:effectLst/>
                                                                                  <a:extLst>
                                                                                    <a:ext uri="{909E8E84-426E-40DD-AFC4-6F175D3DCCD1}">
                                                                                      <a14:hiddenFill xmlns:a14="http://schemas.microsoft.com/office/drawing/2010/main">
                                                                                        <a:noFill/>
                                                                                      </a14:hiddenFill>
                                                                                    </a:ext>
                                                                                    <a:ext uri="{AF507438-7753-43E0-B8FC-AC1667EBCBE1}">
                                                                                      <a14:hiddenEffects xmlns:a14="http://schemas.microsoft.com/office/drawing/2010/main">
                                                                                        <a:effectLst>
                                                                                          <a:outerShdw dist="35921" dir="2700000" algn="ctr" rotWithShape="0">
                                                                                            <a:srgbClr val="000000"/>
                                                                                          </a:outerShdw>
                                                                                        </a:effectLst>
                                                                                      </a14:hiddenEffects>
                                                                                    </a:ext>
                                                                                  </a:extLst>
                                                                                </p:spPr>
                                                                              </p:cxnSp>
                                                                            </p:grpSp>
                                                                          </p:grpSp>
                                                                          <p:cxnSp>
                                                                            <p:nvCxnSpPr>
                                                                              <p:cNvPr id="1077" name="AutoShape 53">
                                                                                <a:extLst>
                                                                                  <a:ext uri="{FF2B5EF4-FFF2-40B4-BE49-F238E27FC236}">
                                                                                    <a16:creationId xmlns:a16="http://schemas.microsoft.com/office/drawing/2014/main" id="{69DA9284-63D8-573D-7D5A-D1C4A16DA338}"/>
                                                                                  </a:ext>
                                                                                </a:extLst>
                                                                              </p:cNvPr>
                                                                              <p:cNvCxnSpPr>
                                                                                <a:cxnSpLocks noChangeShapeType="1"/>
                                                                              </p:cNvCxnSpPr>
                                                                              <p:nvPr/>
                                                                            </p:nvCxnSpPr>
                                                                            <p:spPr bwMode="auto">
                                                                              <a:xfrm flipV="1">
                                                                                <a:off x="109151803" y="106462882"/>
                                                                                <a:ext cx="1407090" cy="1248428"/>
                                                                              </a:xfrm>
                                                                              <a:prstGeom prst="bentConnector3">
                                                                                <a:avLst>
                                                                                  <a:gd name="adj1" fmla="val -12616"/>
                                                                                </a:avLst>
                                                                              </a:prstGeom>
                                                                              <a:noFill/>
                                                                              <a:ln w="25400">
                                                                                <a:solidFill>
                                                                                  <a:srgbClr val="FFC000"/>
                                                                                </a:solidFill>
                                                                                <a:round/>
                                                                                <a:headEnd/>
                                                                                <a:tailEnd/>
                                                                              </a:ln>
                                                                              <a:effectLst/>
                                                                              <a:extLst>
                                                                                <a:ext uri="{909E8E84-426E-40DD-AFC4-6F175D3DCCD1}">
                                                                                  <a14:hiddenFill xmlns:a14="http://schemas.microsoft.com/office/drawing/2010/main">
                                                                                    <a:noFill/>
                                                                                  </a14:hiddenFill>
                                                                                </a:ext>
                                                                                <a:ext uri="{AF507438-7753-43E0-B8FC-AC1667EBCBE1}">
                                                                                  <a14:hiddenEffects xmlns:a14="http://schemas.microsoft.com/office/drawing/2010/main">
                                                                                    <a:effectLst>
                                                                                      <a:outerShdw dist="35921" dir="2700000" algn="ctr" rotWithShape="0">
                                                                                        <a:srgbClr val="000000"/>
                                                                                      </a:outerShdw>
                                                                                    </a:effectLst>
                                                                                  </a14:hiddenEffects>
                                                                                </a:ext>
                                                                              </a:extLst>
                                                                            </p:spPr>
                                                                          </p:cxnSp>
                                                                        </p:grp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78" name="AutoShape 54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D07C3CE-DB6B-E112-2BF8-75F48F05AF16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16200000" flipH="1">
                                                                            <a:off x="110375178" y="106642421"/>
                                                                            <a:ext cx="367430" cy="8351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C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79" name="AutoShape 5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4B028F7-8190-67EA-CBB7-744BB632E945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116329" y="108734268"/>
                                                                          <a:ext cx="814192" cy="63047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000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3" name="Group 5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CA5FDFA9-2DF5-A6E4-C09F-11913839B219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6826136" y="108070389"/>
                                                                          <a:ext cx="1377869" cy="1004292"/>
                                                                          <a:chOff x="106826136" y="108070389"/>
                                                                          <a:chExt cx="1377869" cy="1004292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081" name="Picture 57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E953AE9B-A26F-E71C-B7BD-C438153650C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6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6832405" y="108262791"/>
                                                                            <a:ext cx="1371600" cy="81189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sp>
                                                                        <p:nvSpPr>
                                                                          <p:cNvPr id="1045" name="Text Box 58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37C059CE-403B-4F58-D9ED-FDA48059A31E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SpPr txBox="1">
                                                                            <a:spLocks noChangeArrowheads="1"/>
                                                                          </p:cNvSpPr>
                                                                          <p:nvPr/>
                                                                        </p:nvSpPr>
                                                                        <p:spPr bwMode="auto">
                                                                          <a:xfrm>
                                                                            <a:off x="106826136" y="108070389"/>
                                                                            <a:ext cx="405009" cy="192065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  <p:txBody>
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<a:prstTxWarp prst="textNoShape">
                                                                              <a:avLst/>
                                                                            </a:prstTxWarp>
                                                                          </a:bodyPr>
                                                                          <a:lstStyle/>
                                                                          <a:p>
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<a:lnSpc>
                                                                                <a:spcPct val="100000"/>
                                                                              </a:lnSpc>
                                                                              <a:spcBef>
                                                                                <a:spcPct val="0"/>
                                                                              </a:spcBef>
                                                                              <a:spcAft>
                                                                                <a:spcPct val="0"/>
                                                                              </a:spcAft>
                                                                              <a:buClrTx/>
                                                                              <a:buSzTx/>
                                                                              <a:buFontTx/>
                                                                              <a:buNone/>
                                                                              <a:tabLst/>
                                                                            </a:pPr>
                                                                            <a:endParaRPr kumimoji="0" lang="en-US" altLang="en-US" sz="1800" b="0" i="0" u="none" strike="noStrike" cap="none" normalizeH="0" baseline="0" dirty="0">
                                                                              <a:ln>
                                                                                <a:noFill/>
                                                                              </a:ln>
                                                                              <a:solidFill>
                                                                                <a:schemeClr val="tx1"/>
                                                                              </a:solidFill>
                                                                              <a:effectLst/>
                                                                              <a:latin typeface="Arial" panose="020B0604020202020204" pitchFamily="34" charset="0"/>
                                                                            </a:endParaRPr>
                                                                          </a:p>
                                                                        </p:txBody>
                                                                      </p:sp>
                                                                    </p:grpSp>
                                                                    <p:grpSp>
                                                                      <p:nvGrpSpPr>
                                                                        <p:cNvPr id="1034" name="Group 6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282C713-ED5A-AE44-2CCC-36D6C34C1BE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8107967" y="108224877"/>
                                                                          <a:ext cx="1565754" cy="501041"/>
                                                                          <a:chOff x="108107967" y="108224877"/>
                                                                          <a:chExt cx="1565754" cy="501041"/>
                                                                        </a:xfrm>
                                                                      </p:grpSpPr>
                                                                      <p:cxnSp>
                                                                        <p:nvCxnSpPr>
                                                                          <p:cNvPr id="1085" name="AutoShape 6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5E885C7-9BBC-0161-281C-33B32675DE2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224877"/>
                                                                            <a:ext cx="1006258" cy="400833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086" name="AutoShape 6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F1077FF5-C99C-7FE6-42F2-9C4490DA6EBF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08107967" y="108433644"/>
                                                                            <a:ext cx="1565754" cy="292274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110264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087" name="AutoShape 6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6C25AAF-1741-F57B-8DBE-CE2058DC15C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6514316" y="107975400"/>
                                                                          <a:ext cx="6179134" cy="138934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083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8" name="AutoShape 64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4C378B2-B8C4-6269-E7DF-713BA9C0E496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V="1">
                                                                          <a:off x="105714879" y="108093286"/>
                                                                          <a:ext cx="6984809" cy="136594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1037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89" name="AutoShape 65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7571CE16-AE4D-C729-32CB-00E6ADE6F518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8484416" y="106348378"/>
                                                                          <a:ext cx="1997049" cy="1748333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9981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0" name="AutoShape 66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8C4B1583-706F-0EB9-2E6B-1570E616D42D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 flipH="1">
                                                                          <a:off x="110051118" y="106529798"/>
                                                                          <a:ext cx="653561" cy="45427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227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091" name="AutoShape 6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3D748768-4FB0-3590-7164-52A1C5EDEBD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rot="16200000">
                                                                          <a:off x="109226909" y="107207914"/>
                                                                          <a:ext cx="1828800" cy="636422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106796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grpSp>
                                                                      <p:nvGrpSpPr>
                                                                        <p:cNvPr id="1035" name="Group 6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43E81458-F525-4676-9D22-ADA7A4BF5640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12657944" y="106986290"/>
                                                                          <a:ext cx="3271679" cy="2392844"/>
                                                                          <a:chOff x="112657944" y="106986290"/>
                                                                          <a:chExt cx="3271679" cy="2392844"/>
                                                                        </a:xfrm>
                                                                      </p:grpSpPr>
                                                                      <p:grpSp>
                                                                        <p:nvGrpSpPr>
                                                                          <p:cNvPr id="1040" name="Group 69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84AC2CC5-BAFA-B270-F7C1-8BB2F06E7FF1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6986290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4" name="Picture 70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BD84AFF6-E586-D8FE-43BD-D00E5902EE46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4" name="Text Box 71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A2789BC1-AA85-BDBB-5BE4-660E829AA1B7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grpSp>
                                                                        <p:nvGrpSpPr>
                                                                          <p:cNvPr id="1041" name="Group 7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26D437EF-A6CE-6ABB-1E3C-479EDD2AF264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GrpSpPr>
                                                                            <a:grpSpLocks/>
                                                                          </p:cNvGrpSpPr>
                                                                          <p:nvPr/>
                                                                        </p:nvGrpSpPr>
                                                                        <p:grpSpPr bwMode="auto">
                                                                          <a:xfrm>
                                                                            <a:off x="114017162" y="108784534"/>
                                                                            <a:ext cx="1912461" cy="594600"/>
                                                                            <a:chOff x="114017162" y="106986290"/>
                                                                            <a:chExt cx="1912461" cy="594600"/>
                                                                          </a:xfrm>
                                                                        </p:grpSpPr>
                                                                        <p:pic>
                                                                          <p:nvPicPr>
                                                                            <p:cNvPr id="1097" name="Picture 73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6E6F4808-AE49-FC0D-7F43-DF7CAD2AC331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PicPr>
                                                                              <a:picLocks noChangeAspect="1" noChangeArrowheads="1"/>
                                                                            </p:cNvPicPr>
                                                                            <p:nvPr/>
                                                                          </p:nvPicPr>
                                                                          <p:blipFill>
                                                                            <a:blip r:embed="rId7">
                                                                              <a:extLst>
                                                                                <a:ext uri="{28A0092B-C50C-407E-A947-70E740481C1C}">
                                                                                  <a14:useLocalDpi xmlns:a14="http://schemas.microsoft.com/office/drawing/2010/main" val="0"/>
                                                                                </a:ext>
                                                                              </a:extLst>
                                                                            </a:blip>
                                                                            <a:srcRect/>
                                                                            <a:stretch>
                                                                              <a:fillRect/>
                                                                            </a:stretch>
                                                                          </p:blipFill>
                                                                          <p:spPr bwMode="auto">
                                                                            <a:xfrm>
                                                                              <a:off x="114017162" y="106986290"/>
                                                                              <a:ext cx="1371600" cy="594600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</p:pic>
                                                                        <p:sp>
                                                                          <p:nvSpPr>
                                                                            <p:cNvPr id="1043" name="Text Box 74">
                                                                              <a:extLst>
                                                                                <a:ext uri="{FF2B5EF4-FFF2-40B4-BE49-F238E27FC236}">
                                                                                  <a16:creationId xmlns:a16="http://schemas.microsoft.com/office/drawing/2014/main" id="{C8A72260-ADA2-C82D-9DE5-0DEDAB207B45}"/>
                                                                                </a:ext>
                                                                              </a:extLst>
                                                                            </p:cNvPr>
                                                                            <p:cNvSpPr txBox="1">
                                                                              <a:spLocks noChangeArrowheads="1"/>
                                                                            </p:cNvSpPr>
                                                                            <p:nvPr/>
                                                                          </p:nvSpPr>
                                                                          <p:spPr bwMode="auto">
                                                                            <a:xfrm>
                                                                              <a:off x="115422629" y="107114958"/>
                                                                              <a:ext cx="506994" cy="344032"/>
                                                                            </a:xfrm>
                                                                            <a:prstGeom prst="rect">
                                                                              <a:avLst/>
                                                                            </a:prstGeom>
                                                                            <a:noFill/>
                                                                            <a:ln>
                                                                              <a:noFill/>
                                                                            </a:ln>
                                                                            <a:effectLst/>
                                                                            <a:extLst>
                                                                              <a:ext uri="{909E8E84-426E-40DD-AFC4-6F175D3DCCD1}">
                                                                                <a14:hiddenFill xmlns:a14="http://schemas.microsoft.com/office/drawing/2010/main">
                                                                                  <a:solidFill>
                                                                                    <a:srgbClr val="5B9BD5"/>
                                                                                  </a:solidFill>
                                                                                </a14:hiddenFill>
                                                                              </a:ext>
                                                                              <a:ext uri="{91240B29-F687-4F45-9708-019B960494DF}">
                                                                                <a14:hiddenLine xmlns:a14="http://schemas.microsoft.com/office/drawing/2010/main" w="25400" algn="ctr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miter lim="800000"/>
                                                                                  <a:headEnd/>
                                                                                  <a:tailEnd/>
                                                                                </a14:hiddenLine>
                                                                              </a:ext>
                                                                              <a:ext uri="{AF507438-7753-43E0-B8FC-AC1667EBCBE1}">
                                                                                <a14:hiddenEffects xmlns:a14="http://schemas.microsoft.com/office/drawing/2010/main">
                                                                                  <a:effectLst>
                                                                                    <a:outerShdw dist="35921" dir="2700000" algn="ctr" rotWithShape="0">
                                                                                      <a:srgbClr val="000000"/>
                                                                                    </a:outerShdw>
                                                                                  </a:effectLst>
                                                                                </a14:hiddenEffects>
                                                                              </a:ext>
                                                                            </a:extLst>
                                                                          </p:spPr>
                                                                          <p:txBody>
                                                                            <a:bodyPr vert="horz" wrap="square" lIns="36576" tIns="36576" rIns="36576" bIns="36576" numCol="1" anchor="t" anchorCtr="0" compatLnSpc="1">
                                                                              <a:prstTxWarp prst="textNoShape">
                                                                                <a:avLst/>
                                                                              </a:prstTxWarp>
                                                                            </a:bodyPr>
                                                                            <a:lstStyle/>
                                                                            <a:p>
                                                                              <a:pPr marL="0" marR="0" lvl="0" indent="0" algn="l" defTabSz="914400" rtl="0" eaLnBrk="0" fontAlgn="base" latinLnBrk="0" hangingPunct="0">
                                                                                <a:lnSpc>
                                                                                  <a:spcPct val="100000"/>
                                                                                </a:lnSpc>
                                                                                <a:spcBef>
                                                                                  <a:spcPct val="0"/>
                                                                                </a:spcBef>
                                                                                <a:spcAft>
                                                                                  <a:spcPct val="0"/>
                                                                                </a:spcAft>
                                                                                <a:buClrTx/>
                                                                                <a:buSzTx/>
                                                                                <a:buFontTx/>
                                                                                <a:buNone/>
                                                                                <a:tabLst/>
                                                                              </a:pPr>
                                                                              <a:r>
                                                                                <a:rPr kumimoji="0" lang="nl-BE" altLang="en-US" sz="1000" b="0" i="0" u="none" strike="noStrike" cap="none" normalizeH="0" baseline="0">
                                                                                  <a:ln>
                                                                                    <a:noFill/>
                                                                                  </a:ln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effectLst/>
                                                                                  <a:latin typeface="Calibri" panose="020F0502020204030204" pitchFamily="34" charset="0"/>
                                                                                </a:rPr>
                                                                                <a:t>x2</a:t>
                                                                              </a:r>
                                                                              <a:endParaRPr kumimoji="0" lang="en-US" altLang="en-US" sz="1800" b="0" i="0" u="none" strike="noStrike" cap="none" normalizeH="0" baseline="0">
                                                                                <a:ln>
                                                                                  <a:noFill/>
                                                                                </a:ln>
                                                                                <a:solidFill>
                                                                                  <a:schemeClr val="tx1"/>
                                                                                </a:solidFill>
                                                                                <a:effectLst/>
                                                                                <a:latin typeface="Arial" panose="020B0604020202020204" pitchFamily="34" charset="0"/>
                                                                              </a:endParaRPr>
                                                                            </a:p>
                                                                          </p:txBody>
                                                                        </p:sp>
                                                                      </p:grpSp>
                                                                      <p:cxnSp>
                                                                        <p:nvCxnSpPr>
                                                                          <p:cNvPr id="1099" name="AutoShape 75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572AD4B2-0410-6E33-20D2-BD87461A7802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242377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000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  <p:cxnSp>
                                                                        <p:nvCxnSpPr>
                                                                          <p:cNvPr id="1100" name="AutoShape 76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07776FED-B092-5B38-EF45-CD586055D769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flipV="1">
                                                                            <a:off x="112657944" y="107374113"/>
                                                                            <a:ext cx="1403797" cy="482958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59630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 algn="ctr">
                                                                            <a:solidFill>
                                                                              <a:srgbClr val="FF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1" name="AutoShape 77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B1B4C43D-CF26-3B33-629C-0AE1D240DF3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226302"/>
                                                                          <a:ext cx="1375317" cy="795454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66218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  <p:cxnSp>
                                                                      <p:nvCxnSpPr>
                                                                        <p:cNvPr id="1102" name="AutoShape 78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F798C83-1073-EEED-3237-EDF9E94E1472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>
                                                                          <a:off x="112679356" y="108352683"/>
                                                                          <a:ext cx="1405054" cy="780585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57940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  <p:grpSp>
                                                                    <p:nvGrpSpPr>
                                                                      <p:cNvPr id="1030" name="Group 79">
                                                                        <a:extLst>
                                                                          <a:ext uri="{FF2B5EF4-FFF2-40B4-BE49-F238E27FC236}">
                                                                            <a16:creationId xmlns:a16="http://schemas.microsoft.com/office/drawing/2014/main" id="{5E4208A0-3B34-2880-6344-DC8C9375DAAF}"/>
                                                                          </a:ext>
                                                                        </a:extLst>
                                                                      </p:cNvPr>
                                                                      <p:cNvGrpSpPr>
                                                                        <a:grpSpLocks/>
                                                                      </p:cNvGrpSpPr>
                                                                      <p:nvPr/>
                                                                    </p:nvGrpSpPr>
                                                                    <p:grpSpPr bwMode="auto">
                                                                      <a:xfrm rot="5400000">
                                                                        <a:off x="104427637" y="107749958"/>
                                                                        <a:ext cx="1917735" cy="1504950"/>
                                                                        <a:chOff x="104427637" y="107749958"/>
                                                                        <a:chExt cx="1917735" cy="1504950"/>
                                                                      </a:xfrm>
                                                                    </p:grpSpPr>
                                                                    <p:grpSp>
                                                                      <p:nvGrpSpPr>
                                                                        <p:cNvPr id="1031" name="Group 80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881AA6-D5AD-2CD6-5CEB-829A7D131584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GrpSpPr>
                                                                          <a:grpSpLocks/>
                                                                        </p:cNvGrpSpPr>
                                                                        <p:nvPr/>
                                                                      </p:nvGrpSpPr>
                                                                      <p:grpSpPr bwMode="auto">
                                                                        <a:xfrm>
                                                                          <a:off x="104427637" y="107749958"/>
                                                                          <a:ext cx="1818675" cy="1504950"/>
                                                                          <a:chOff x="104477167" y="107700428"/>
                                                                          <a:chExt cx="1818675" cy="1504950"/>
                                                                        </a:xfrm>
                                                                      </p:grpSpPr>
                                                                      <p:pic>
                                                                        <p:nvPicPr>
                                                                          <p:cNvPr id="1105" name="Picture 81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14CF27FC-C56A-B9C7-DF7D-970DB3F87427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PicPr>
                                                                            <a:picLocks noChangeAspect="1" noChangeArrowheads="1"/>
                                                                          </p:cNvPicPr>
                                                                          <p:nvPr/>
                                                                        </p:nvPicPr>
                                                                        <p:blipFill>
                                                                          <a:blip r:embed="rId8">
                                                                            <a:extLst>
                                                                              <a:ext uri="{28A0092B-C50C-407E-A947-70E740481C1C}">
                                                                                <a14:useLocalDpi xmlns:a14="http://schemas.microsoft.com/office/drawing/2010/main" val="0"/>
                                                                              </a:ext>
                                                                            </a:extLst>
                                                                          </a:blip>
                                                                          <a:srcRect l="15625" t="21646" r="22807" b="26828"/>
                                                                          <a:stretch>
                                                                            <a:fillRect/>
                                                                          </a:stretch>
                                                                        </p:blipFill>
                                                                        <p:spPr bwMode="auto">
                                                                          <a:xfrm>
                                                                            <a:off x="104477167" y="107917598"/>
                                                                            <a:ext cx="1538736" cy="1287780"/>
                                                                          </a:xfrm>
                                                                          <a:prstGeom prst="rect">
                                                                            <a:avLst/>
                                                                          </a:prstGeom>
                                                                          <a:noFill/>
                                                                          <a:ln>
                                                                            <a:noFill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solidFill>
                                                                                  <a:srgbClr val="5B9BD5"/>
                                                                                </a:solidFill>
                                                                              </a14:hiddenFill>
                                                                            </a:ext>
                                                                            <a:ext uri="{91240B29-F687-4F45-9708-019B960494DF}">
                                                                              <a14:hiddenLine xmlns:a14="http://schemas.microsoft.com/office/drawing/2010/main" w="25400" algn="ctr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miter lim="800000"/>
                                                                                <a:headEnd/>
                                                                                <a:tailEnd/>
                                                                              </a14:hiddenLine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pic>
                                                                      <p:cxnSp>
                                                                        <p:nvCxnSpPr>
                                                                          <p:cNvPr id="1106" name="AutoShape 82">
                                                                            <a:extLst>
                                                                              <a:ext uri="{FF2B5EF4-FFF2-40B4-BE49-F238E27FC236}">
                                                                                <a16:creationId xmlns:a16="http://schemas.microsoft.com/office/drawing/2014/main" id="{7E8C859C-0731-6572-0BB0-EAC180A0BD28}"/>
                                                                              </a:ext>
                                                                            </a:extLst>
                                                                          </p:cNvPr>
                                                                          <p:cNvCxnSpPr>
                                                                            <a:cxnSpLocks noChangeShapeType="1"/>
                                                                          </p:cNvCxnSpPr>
                                                                          <p:nvPr/>
                                                                        </p:nvCxnSpPr>
                                                                        <p:spPr bwMode="auto">
                                                                          <a:xfrm rot="-5400000">
                                                                            <a:off x="105606232" y="107963318"/>
                                                                            <a:ext cx="952500" cy="426720"/>
                                                                          </a:xfrm>
                                                                          <a:prstGeom prst="bentConnector3">
                                                                            <a:avLst>
                                                                              <a:gd name="adj1" fmla="val -398"/>
                                                                            </a:avLst>
                                                                          </a:prstGeom>
                                                                          <a:noFill/>
                                                                          <a:ln w="2540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round/>
                                                                            <a:headEnd/>
                                                                            <a:tailEnd/>
                                                                          </a:ln>
                                                                          <a:effectLst/>
                                                                          <a:extLst>
                                                                            <a:ext uri="{909E8E84-426E-40DD-AFC4-6F175D3DCCD1}">
                                                                              <a14:hiddenFill xmlns:a14="http://schemas.microsoft.com/office/drawing/2010/main">
                                                                                <a:noFill/>
                                                                              </a14:hiddenFill>
                                                                            </a:ext>
                                                                            <a:ext uri="{AF507438-7753-43E0-B8FC-AC1667EBCBE1}">
                                                                              <a14:hiddenEffects xmlns:a14="http://schemas.microsoft.com/office/drawing/2010/main">
                                                                                <a:effectLst>
                                                                                  <a:outerShdw dist="35921" dir="2700000" algn="ctr" rotWithShape="0">
                                                                                    <a:srgbClr val="000000"/>
                                                                                  </a:outerShdw>
                                                                                </a:effectLst>
                                                                              </a14:hiddenEffects>
                                                                            </a:ext>
                                                                          </a:extLst>
                                                                        </p:spPr>
                                                                      </p:cxnSp>
                                                                    </p:grpSp>
                                                                    <p:cxnSp>
                                                                      <p:nvCxnSpPr>
                                                                        <p:cNvPr id="1107" name="AutoShape 83">
                                                                          <a:extLst>
                                                                            <a:ext uri="{FF2B5EF4-FFF2-40B4-BE49-F238E27FC236}">
                                                                              <a16:creationId xmlns:a16="http://schemas.microsoft.com/office/drawing/2014/main" id="{A332528B-9C17-733D-BE01-4AD26693430C}"/>
                                                                            </a:ext>
                                                                          </a:extLst>
                                                                        </p:cNvPr>
                                                                        <p:cNvCxnSpPr>
                                                                          <a:cxnSpLocks noChangeShapeType="1"/>
                                                                        </p:cNvCxnSpPr>
                                                                        <p:nvPr/>
                                                                      </p:nvCxnSpPr>
                                                                      <p:spPr bwMode="auto">
                                                                        <a:xfrm flipH="1">
                                                                          <a:off x="105811972" y="108153818"/>
                                                                          <a:ext cx="533400" cy="297180"/>
                                                                        </a:xfrm>
                                                                        <a:prstGeom prst="bentConnector3">
                                                                          <a:avLst>
                                                                            <a:gd name="adj1" fmla="val -1431"/>
                                                                          </a:avLst>
                                                                        </a:prstGeom>
                                                                        <a:noFill/>
                                                                        <a:ln w="25400">
                                                                          <a:solidFill>
                                                                            <a:srgbClr val="FF0000"/>
                                                                          </a:solidFill>
                                                                          <a:round/>
                                                                          <a:headEnd/>
                                                                          <a:tailEnd/>
                                                                        </a:ln>
                                                                        <a:effectLst/>
                                                                        <a:extLst>
                                                                          <a:ext uri="{909E8E84-426E-40DD-AFC4-6F175D3DCCD1}">
                                                                            <a14:hiddenFill xmlns:a14="http://schemas.microsoft.com/office/drawing/2010/main">
                                                                              <a:noFill/>
                                                                            </a14:hiddenFill>
                                                                          </a:ext>
                                                                          <a:ext uri="{AF507438-7753-43E0-B8FC-AC1667EBCBE1}">
                                                                            <a14:hiddenEffects xmlns:a14="http://schemas.microsoft.com/office/drawing/2010/main">
                                                                              <a:effectLst>
                                                                                <a:outerShdw dist="35921" dir="2700000" algn="ctr" rotWithShape="0">
                                                                                  <a:srgbClr val="000000"/>
                                                                                </a:outerShdw>
                                                                              </a:effectLst>
                                                                            </a14:hiddenEffects>
                                                                          </a:ext>
                                                                        </a:extLst>
                                                                      </p:spPr>
                                                                    </p:cxnSp>
                                                                  </p:grpSp>
                                                                </p:grpSp>
                                                                <p:cxnSp>
                                                                  <p:nvCxnSpPr>
                                                                    <p:cNvPr id="1108" name="AutoShape 84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7D2A8A4F-8087-87EF-F49F-561DDEB5517F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CxnSpPr>
                                                                      <a:cxnSpLocks noChangeShapeType="1"/>
                                                                    </p:cNvCxnSpPr>
                                                                    <p:nvPr/>
                                                                  </p:nvCxnSpPr>
                                                                  <p:spPr bwMode="auto">
                                                                    <a:xfrm rot="16200000">
                                                                      <a:off x="106203750" y="108840270"/>
                                                                      <a:ext cx="845820" cy="396240"/>
                                                                    </a:xfrm>
                                                                    <a:prstGeom prst="bentConnector3">
                                                                      <a:avLst>
                                                                        <a:gd name="adj1" fmla="val 100449"/>
                                                                      </a:avLst>
                                                                    </a:prstGeom>
                                                                    <a:noFill/>
                                                                    <a:ln w="25400">
                                                                      <a:solidFill>
                                                                        <a:srgbClr val="FF0000"/>
                                                                      </a:solidFill>
                                                                      <a:round/>
                                                                      <a:headEnd/>
                                                                      <a:tailEnd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noFill/>
                                                                        </a14:hiddenFill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cxnSp>
                                                              </p:grpSp>
                                                              <p:grpSp>
                                                                <p:nvGrpSpPr>
                                                                  <p:cNvPr id="1026" name="Group 85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65C7FED5-534D-A0F6-0866-B3E839B7C9BF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GrpSpPr>
                                                                    <a:grpSpLocks/>
                                                                  </p:cNvGrpSpPr>
                                                                  <p:nvPr/>
                                                                </p:nvGrpSpPr>
                                                                <p:grpSpPr bwMode="auto">
                                                                  <a:xfrm rot="10800000">
                                                                    <a:off x="104232707" y="105605040"/>
                                                                    <a:ext cx="1689103" cy="1352640"/>
                                                                    <a:chOff x="104232707" y="105605040"/>
                                                                    <a:chExt cx="1992585" cy="1640697"/>
                                                                  </a:xfrm>
                                                                </p:grpSpPr>
                                                                <p:pic>
                                                                  <p:nvPicPr>
                                                                    <p:cNvPr id="1110" name="Picture 86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5669E53F-AFD6-3CF2-DE31-597660EA280C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5605040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1" name="Picture 87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B767C7B3-2531-D41C-D9CD-B686129FCBC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55567" y="106151939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  <p:pic>
                                                                  <p:nvPicPr>
                                                                    <p:cNvPr id="1112" name="Picture 88">
                                                                      <a:extLst>
                                                                        <a:ext uri="{FF2B5EF4-FFF2-40B4-BE49-F238E27FC236}">
                                                                          <a16:creationId xmlns:a16="http://schemas.microsoft.com/office/drawing/2014/main" id="{A4EA74FC-CDC4-FC5B-6C63-619AA70D7D30}"/>
                                                                        </a:ext>
                                                                      </a:extLst>
                                                                    </p:cNvPr>
                                                                    <p:cNvPicPr>
                                                                      <a:picLocks noChangeAspect="1" noChangeArrowheads="1"/>
                                                                    </p:cNvPicPr>
                                                                    <p:nvPr/>
                                                                  </p:nvPicPr>
                                                                  <p:blipFill>
                                                                    <a:blip r:embed="rId9">
                                                                      <a:extLst>
                                                                        <a:ext uri="{28A0092B-C50C-407E-A947-70E740481C1C}">
                                                                          <a14:useLocalDpi xmlns:a14="http://schemas.microsoft.com/office/drawing/2010/main" val="0"/>
                                                                        </a:ext>
                                                                      </a:extLst>
                                                                    </a:blip>
                                                                    <a:srcRect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p:blipFill>
                                                                  <p:spPr bwMode="auto">
                                                                    <a:xfrm>
                                                                      <a:off x="104232707" y="106698838"/>
                                                                      <a:ext cx="1969725" cy="546899"/>
                                                                    </a:xfrm>
                                                                    <a:prstGeom prst="rect">
                                                                      <a:avLst/>
                                                                    </a:prstGeom>
                                                                    <a:noFill/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effectLst/>
                                                                    <a:extLst>
                                                                      <a:ext uri="{909E8E84-426E-40DD-AFC4-6F175D3DCCD1}">
                                                                        <a14:hiddenFill xmlns:a14="http://schemas.microsoft.com/office/drawing/2010/main">
                                                                          <a:solidFill>
                                                                            <a:srgbClr val="5B9BD5"/>
                                                                          </a:solidFill>
                                                                        </a14:hiddenFill>
                                                                      </a:ext>
                                                                      <a:ext uri="{91240B29-F687-4F45-9708-019B960494DF}">
                                                                        <a14:hiddenLine xmlns:a14="http://schemas.microsoft.com/office/drawing/2010/main" w="25400" algn="ctr">
                                                                          <a:solidFill>
                                                                            <a:srgbClr val="000000"/>
                                                                          </a:solidFill>
                                                                          <a:miter lim="800000"/>
                                                                          <a:headEnd/>
                                                                          <a:tailEnd/>
                                                                        </a14:hiddenLine>
                                                                      </a:ext>
                                                                      <a:ext uri="{AF507438-7753-43E0-B8FC-AC1667EBCBE1}">
                                                                        <a14:hiddenEffects xmlns:a14="http://schemas.microsoft.com/office/drawing/2010/main">
                                                                          <a:effectLst>
                                                                            <a:outerShdw dist="35921" dir="2700000" algn="ctr" rotWithShape="0">
                                                                              <a:srgbClr val="000000"/>
                                                                            </a:outerShdw>
                                                                          </a:effectLst>
                                                                        </a14:hiddenEffects>
                                                                      </a:ext>
                                                                    </a:extLst>
                                                                  </p:spPr>
                                                                </p:pic>
                                                              </p:grpSp>
                                                              <p:cxnSp>
                                                                <p:nvCxnSpPr>
                                                                  <p:cNvPr id="1113" name="AutoShape 8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3D0684C6-3ABB-F471-370F-C29748462859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6200000" flipH="1">
                                                                    <a:off x="105319830" y="107255310"/>
                                                                    <a:ext cx="1386840" cy="37338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50000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14" name="AutoShape 9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C4E1609C-6FD4-8DBF-5802-1B4A17AD79B3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5400000">
                                                                    <a:off x="105578910" y="108360210"/>
                                                                    <a:ext cx="838200" cy="40386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10181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  <p:cxnSp>
                                                              <p:nvCxnSpPr>
                                                                <p:cNvPr id="1115" name="AutoShape 91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C8F75D6-4B09-912F-67EF-DA9874398F44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>
                                                                  <a:off x="104904540" y="107198160"/>
                                                                  <a:ext cx="883920" cy="45720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4829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6" name="AutoShape 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3AD55511-7FB7-C3DD-2912-E49534B4F40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0800000" flipV="1">
                                                                  <a:off x="103883460" y="107198160"/>
                                                                  <a:ext cx="1082040" cy="762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50000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117" name="AutoShape 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F1388D69-F301-C1BE-7B0B-5FC6796D0A30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>
                                                                  <a:cxnSpLocks noChangeShapeType="1"/>
                                                                </p:cNvCxnSpPr>
                                                                <p:nvPr/>
                                                              </p:nvCxnSpPr>
                                                              <p:spPr bwMode="auto">
                                                                <a:xfrm rot="16200000">
                                                                  <a:off x="103826310" y="106782870"/>
                                                                  <a:ext cx="487680" cy="373380"/>
                                                                </a:xfrm>
                                                                <a:prstGeom prst="bentConnector3">
                                                                  <a:avLst>
                                                                    <a:gd name="adj1" fmla="val 98435"/>
                                                                  </a:avLst>
                                                                </a:prstGeom>
                                                                <a:noFill/>
                                                                <a:ln w="25400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round/>
                                                                  <a:headEnd/>
                                                                  <a:tailEnd/>
                                                                </a:ln>
                                                                <a:effectLst/>
                                                                <a:extLst>
                                                                  <a:ext uri="{909E8E84-426E-40DD-AFC4-6F175D3DCCD1}">
                                                                    <a14:hiddenFill xmlns:a14="http://schemas.microsoft.com/office/drawing/2010/main">
                                                                      <a:noFill/>
                                                                    </a14:hiddenFill>
                                                                  </a:ext>
                                                                  <a:ext uri="{AF507438-7753-43E0-B8FC-AC1667EBCBE1}">
                                                                    <a14:hiddenEffects xmlns:a14="http://schemas.microsoft.com/office/drawing/2010/main">
                                                                      <a:effectLst>
                                                                        <a:outerShdw dist="35921" dir="2700000" algn="ctr" rotWithShape="0">
                                                                          <a:srgbClr val="000000"/>
                                                                        </a:outerShdw>
                                                                      </a:effectLst>
                                                                    </a14:hiddenEffects>
                                                                  </a:ext>
                                                                </a:extLst>
                                                              </p:spPr>
                                                            </p:cxn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18" name="AutoShape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AE68E3-2B54-0FBF-8C16-8BCB44CF3CC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780840" y="107038140"/>
                                                                <a:ext cx="853440" cy="6248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100889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19" name="AutoShape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2FBF0F6-4CF4-5E47-12D8-EC94579394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16200000" flipH="1">
                                                                <a:off x="105815130" y="106279950"/>
                                                                <a:ext cx="838200" cy="815340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07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20" name="AutoShape 9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9547146-B13B-41B5-D344-480F0F9799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2946200" y="107129580"/>
                                                              <a:ext cx="2141220" cy="43434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8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21" name="AutoShape 9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E78FA6-CF33-03C9-3FFE-8B33B9BC45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>
                                                              <a:off x="103799640" y="108318300"/>
                                                              <a:ext cx="982980" cy="670560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389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cxnSp>
                                                        <p:nvCxnSpPr>
                                                          <p:cNvPr id="1122" name="AutoShape 9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5333FDD2-B4D1-3C10-5488-8CC0BF6ADB3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>
                                                            <a:off x="105826560" y="105811320"/>
                                                            <a:ext cx="647700" cy="0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3" name="AutoShape 9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148D24D-94B9-AE4D-C53D-B4018F5B046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0800000">
                                                            <a:off x="103799640" y="105369360"/>
                                                            <a:ext cx="2682240" cy="44958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-287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124" name="AutoShape 10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3CB0A9AD-B2E5-42DE-6F63-4A7F702059D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>
                                                            <a:cxnSpLocks noChangeShapeType="1"/>
                                                          </p:cNvCxnSpPr>
                                                          <p:nvPr/>
                                                        </p:nvCxnSpPr>
                                                        <p:spPr bwMode="auto">
                                                          <a:xfrm rot="16200000" flipH="1">
                                                            <a:off x="103323390" y="105837990"/>
                                                            <a:ext cx="944880" cy="7620"/>
                                                          </a:xfrm>
                                                          <a:prstGeom prst="bentConnector3">
                                                            <a:avLst>
                                                              <a:gd name="adj1" fmla="val 50000"/>
                                                            </a:avLst>
                                                          </a:prstGeom>
                                                          <a:noFill/>
                                                          <a:ln w="2540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round/>
                                                            <a:headEnd/>
                                                            <a:tailEnd/>
                                                          </a:ln>
                                                          <a:effectLst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noFill/>
                                                              </a14:hiddenFill>
                                                            </a:ext>
                                                            <a:ext uri="{AF507438-7753-43E0-B8FC-AC1667EBCBE1}">
                                                              <a14:hiddenEffects xmlns:a14="http://schemas.microsoft.com/office/drawing/2010/main">
                                                                <a:effectLst>
                                                                  <a:outerShdw dist="35921" dir="2700000" algn="ctr" rotWithShape="0">
                                                                    <a:srgbClr val="000000"/>
                                                                  </a:outerShdw>
                                                                </a:effectLst>
                                                              </a14:hiddenEffects>
                                                            </a:ext>
                                                          </a:extLst>
                                                        </p:spPr>
                                                      </p:cxnSp>
                                                    </p:grpSp>
                                                    <p:cxnSp>
                                                      <p:nvCxnSpPr>
                                                        <p:cNvPr id="1125" name="AutoShape 10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D2FF879A-9CC7-1A02-750F-E997B5059497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6200000" flipH="1">
                                                          <a:off x="103491030" y="106409490"/>
                                                          <a:ext cx="1851660" cy="70104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7324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26" name="AutoShape 10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9FC17026-E991-E750-B94E-F62544C8CEA1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  <a:endCxn id="1112" idx="3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>
                                                          <a:off x="104058720" y="105826560"/>
                                                          <a:ext cx="193365" cy="3920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50000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</p:grpSp>
                                                  <p:cxnSp>
                                                    <p:nvCxnSpPr>
                                                      <p:cNvPr id="1127" name="AutoShape 103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97F2921B-408E-EA74-6812-662AAFCA56BA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5570068" y="108865359"/>
                                                        <a:ext cx="3286664" cy="2803584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50000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  <p:cxnSp>
                                                  <p:nvCxnSpPr>
                                                    <p:cNvPr id="1128" name="AutoShape 10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8015D94-9D9A-33FF-28D5-93F1C5FC839A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5400000">
                                                      <a:off x="105535562" y="108917117"/>
                                                      <a:ext cx="3131389" cy="2751827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46968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</p:grpSp>
                                              <p:grpSp>
                                                <p:nvGrpSpPr>
                                                  <p:cNvPr id="48" name="Group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BEB5A171-A768-ED25-74C4-6650A1B971B8}"/>
                                                      </a:ext>
                                                    </a:extLst>
                                                  </p:cNvPr>
                                                  <p:cNvGrpSpPr>
                                                    <a:grpSpLocks/>
                                                  </p:cNvGrpSpPr>
                                                  <p:nvPr/>
                                                </p:nvGrpSpPr>
                                                <p:grpSpPr bwMode="auto">
                                                  <a:xfrm>
                                                    <a:off x="103145648" y="110138361"/>
                                                    <a:ext cx="2667025" cy="3211934"/>
                                                    <a:chOff x="103145648" y="110138361"/>
                                                    <a:chExt cx="2667025" cy="3211934"/>
                                                  </a:xfrm>
                                                </p:grpSpPr>
                                                <p:cxnSp>
                                                  <p:nvCxnSpPr>
                                                    <p:cNvPr id="1130" name="AutoShape 106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5FA78FF-1DED-BF1B-A13F-5D58BCF520F5}"/>
                                                        </a:ext>
                                                      </a:extLst>
                                                    </p:cNvPr>
                                                    <p:cNvCxnSpPr>
                                                      <a:cxnSpLocks noChangeShapeType="1"/>
                                                    </p:cNvCxnSpPr>
                                                    <p:nvPr/>
                                                  </p:nvCxnSpPr>
                                                  <p:spPr bwMode="auto">
                                                    <a:xfrm rot="10800000" flipV="1">
                                                      <a:off x="105177183" y="111881606"/>
                                                      <a:ext cx="635490" cy="480148"/>
                                                    </a:xfrm>
                                                    <a:prstGeom prst="bentConnector3">
                                                      <a:avLst>
                                                        <a:gd name="adj1" fmla="val -560"/>
                                                      </a:avLst>
                                                    </a:prstGeom>
                                                    <a:noFill/>
                                                    <a:ln w="254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round/>
                                                      <a:headEnd/>
                                                      <a:tailEnd/>
                                                    </a:ln>
                                                    <a:effectLst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noFill/>
                                                        </a14:hiddenFill>
                                                      </a:ext>
                                                      <a:ext uri="{AF507438-7753-43E0-B8FC-AC1667EBCBE1}">
                                                        <a14:hiddenEffects xmlns:a14="http://schemas.microsoft.com/office/drawing/2010/main">
                                                          <a:effectLst>
                                                            <a:outerShdw dist="35921" dir="2700000" algn="ctr" rotWithShape="0">
                                                              <a:srgbClr val="000000"/>
                                                            </a:outerShdw>
                                                          </a:effectLst>
                                                        </a14:hiddenEffects>
                                                      </a:ext>
                                                    </a:extLst>
                                                  </p:spPr>
                                                </p:cxnSp>
                                                <p:grpSp>
                                                  <p:nvGrpSpPr>
                                                    <p:cNvPr id="49" name="Group 10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DCE8C376-E64F-EEF8-6207-830840422FE9}"/>
                                                        </a:ext>
                                                      </a:extLst>
                                                    </p:cNvPr>
                                                    <p:cNvGrpSpPr>
                                                      <a:grpSpLocks/>
                                                    </p:cNvGrpSpPr>
                                                    <p:nvPr/>
                                                  </p:nvGrpSpPr>
                                                  <p:grpSpPr bwMode="auto">
                                                    <a:xfrm>
                                                      <a:off x="103145648" y="110138361"/>
                                                      <a:ext cx="2582293" cy="3211934"/>
                                                      <a:chOff x="103145648" y="110138361"/>
                                                      <a:chExt cx="2582293" cy="3211934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50" name="Group 10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BF4AD31F-B933-40C4-B2BD-5DB4EE2881AE}"/>
                                                          </a:ext>
                                                        </a:extLst>
                                                      </p:cNvPr>
                                                      <p:cNvGrpSpPr>
                                                        <a:grpSpLocks/>
                                                      </p:cNvGrpSpPr>
                                                      <p:nvPr/>
                                                    </p:nvGrpSpPr>
                                                    <p:grpSpPr bwMode="auto">
                                                      <a:xfrm>
                                                        <a:off x="103145648" y="110138361"/>
                                                        <a:ext cx="2542316" cy="3012539"/>
                                                        <a:chOff x="103145648" y="110138361"/>
                                                        <a:chExt cx="2542316" cy="3012539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133" name="AutoShape 109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6DF2E3A-6A5B-426F-0086-6C6AB48342A8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rot="10800000">
                                                          <a:off x="103145648" y="110653470"/>
                                                          <a:ext cx="799270" cy="757203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99861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cxnSp>
                                                      <p:nvCxnSpPr>
                                                        <p:cNvPr id="1134" name="AutoShape 11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F117D410-6400-3651-8670-0E733B7A276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>
                                                          <a:cxnSpLocks noChangeShapeType="1"/>
                                                        </p:cNvCxnSpPr>
                                                        <p:nvPr/>
                                                      </p:nvCxnSpPr>
                                                      <p:spPr bwMode="auto">
                                                        <a:xfrm flipV="1">
                                                          <a:off x="103145648" y="110420996"/>
                                                          <a:ext cx="321037" cy="236902"/>
                                                        </a:xfrm>
                                                        <a:prstGeom prst="bentConnector3">
                                                          <a:avLst>
                                                            <a:gd name="adj1" fmla="val -1037"/>
                                                          </a:avLst>
                                                        </a:prstGeom>
                                                        <a:noFill/>
                                                        <a:ln w="25400">
                                                          <a:solidFill>
                                                            <a:srgbClr val="FFFF00"/>
                                                          </a:solidFill>
                                                          <a:round/>
                                                          <a:headEnd/>
                                                          <a:tailEnd/>
                                                        </a:ln>
                                                        <a:effectLst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noFill/>
                                                            </a14:hiddenFill>
                                                          </a:ext>
                                                          <a:ext uri="{AF507438-7753-43E0-B8FC-AC1667EBCBE1}">
                                                            <a14:hiddenEffects xmlns:a14="http://schemas.microsoft.com/office/drawing/2010/main">
                                                              <a:effectLst>
                                                                <a:outerShdw dist="35921" dir="2700000" algn="ctr" rotWithShape="0">
                                                                  <a:srgbClr val="000000"/>
                                                                </a:outerShdw>
                                                              </a:effectLst>
                                                            </a14:hiddenEffects>
                                                          </a:ext>
                                                        </a:extLst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51" name="Group 111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41BC2A6-B694-5A60-4354-4D8C4B9BA20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>
                                                          <a:grpSpLocks/>
                                                        </p:cNvGrpSpPr>
                                                        <p:nvPr/>
                                                      </p:nvGrpSpPr>
                                                      <p:grpSpPr bwMode="auto">
                                                        <a:xfrm>
                                                          <a:off x="103247494" y="110138361"/>
                                                          <a:ext cx="2440470" cy="3012539"/>
                                                          <a:chOff x="103247494" y="110138361"/>
                                                          <a:chExt cx="2440470" cy="3012539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52" name="Group 112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10198384-2CDD-C976-5CB4-2478A9D7B0E4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695215" y="111411640"/>
                                                            <a:ext cx="1758724" cy="1739260"/>
                                                            <a:chOff x="104986590" y="110057293"/>
                                                            <a:chExt cx="1758724" cy="173926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54" name="Group 11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0FF5CFB2-0B8A-878A-BFFE-560103A47B9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>
                                                              <a:grpSpLocks/>
                                                            </p:cNvGrpSpPr>
                                                            <p:nvPr/>
                                                          </p:nvGrpSpPr>
                                                          <p:grpSpPr bwMode="auto">
                                                            <a:xfrm>
                                                              <a:off x="104986590" y="110187921"/>
                                                              <a:ext cx="1647146" cy="1608632"/>
                                                              <a:chOff x="104986590" y="110187921"/>
                                                              <a:chExt cx="1647146" cy="1608632"/>
                                                            </a:xfrm>
                                                          </p:grpSpPr>
                                                          <p:grpSp>
                                                            <p:nvGrpSpPr>
                                                              <p:cNvPr id="55" name="Group 1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154230A-53D3-EECE-B2C8-2E5E9D9B5E5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>
                                                                <a:grpSpLocks/>
                                                              </p:cNvGrpSpPr>
                                                              <p:nvPr/>
                                                            </p:nvGrpSpPr>
                                                            <p:grpSpPr bwMode="auto">
                                                              <a:xfrm>
                                                                <a:off x="104986590" y="110307665"/>
                                                                <a:ext cx="1527726" cy="1488888"/>
                                                                <a:chOff x="104986590" y="110307665"/>
                                                                <a:chExt cx="1527726" cy="1488888"/>
                                                              </a:xfrm>
                                                            </p:grpSpPr>
                                                            <p:grpSp>
                                                              <p:nvGrpSpPr>
                                                                <p:cNvPr id="56" name="Group 115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B2AE2AC1-581E-3FE9-8018-8E9A595BED59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4986590" y="110407292"/>
                                                                  <a:ext cx="1527726" cy="1389261"/>
                                                                  <a:chOff x="104986590" y="110407292"/>
                                                                  <a:chExt cx="1527726" cy="1389261"/>
                                                                </a:xfrm>
                                                              </p:grpSpPr>
                                                              <p:pic>
                                                                <p:nvPicPr>
                                                                  <p:cNvPr id="1140" name="Picture 116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1205BFEF-AA48-5426-4E71-04A1B7F320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10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 l="24893" t="27907" r="6165" b="25606"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 rot="5400000">
                                                                    <a:off x="104643488" y="110750394"/>
                                                                    <a:ext cx="1389261" cy="703058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  <p:pic>
                                                                <p:nvPicPr>
                                                                  <p:cNvPr id="1141" name="Picture 117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73ED6A23-8D99-4C57-D891-8103816FADC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PicPr>
                                                                    <a:picLocks noChangeAspect="1" noChangeArrowheads="1"/>
                                                                  </p:cNvPicPr>
                                                                  <p:nvPr/>
                                                                </p:nvPicPr>
                                                                <p:blipFill>
                                                                  <a:blip r:embed="rId2">
                                                                    <a:extLst>
                                                                      <a:ext uri="{28A0092B-C50C-407E-A947-70E740481C1C}">
                                                                        <a14:useLocalDpi xmlns:a14="http://schemas.microsoft.com/office/drawing/2010/main" val="0"/>
                                                                      </a:ext>
                                                                    </a:extLst>
                                                                  </a:blip>
                                                                  <a:srcRect/>
                                                                  <a:stretch>
                                                                    <a:fillRect/>
                                                                  </a:stretch>
                                                                </p:blipFill>
                                                                <p:spPr bwMode="auto">
                                                                  <a:xfrm>
                                                                    <a:off x="105876501" y="110420082"/>
                                                                    <a:ext cx="637815" cy="1376471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solidFill>
                                                                          <a:srgbClr val="5B9BD5"/>
                                                                        </a:solidFill>
                                                                      </a14:hiddenFill>
                                                                    </a:ext>
                                                                    <a:ext uri="{91240B29-F687-4F45-9708-019B960494DF}">
                                                                      <a14:hiddenLine xmlns:a14="http://schemas.microsoft.com/office/drawing/2010/main" w="25400" algn="ctr">
                                                                        <a:solidFill>
                                                                          <a:srgbClr val="000000"/>
                                                                        </a:solidFill>
                                                                        <a:miter lim="800000"/>
                                                                        <a:headEnd/>
                                                                        <a:tailEnd/>
                                                                      </a14:hiddenLine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pic>
                                                            </p:grpSp>
                                                            <p:grpSp>
                                                              <p:nvGrpSpPr>
                                                                <p:cNvPr id="57" name="Group 118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6C8083DE-D76B-117B-E614-A0EAB2D3C99B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GrpSpPr>
                                                                  <a:grpSpLocks/>
                                                                </p:cNvGrpSpPr>
                                                                <p:nvPr/>
                                                              </p:nvGrpSpPr>
                                                              <p:grpSpPr bwMode="auto">
                                                                <a:xfrm>
                                                                  <a:off x="105373714" y="110307665"/>
                                                                  <a:ext cx="547007" cy="356506"/>
                                                                  <a:chOff x="105373714" y="110307665"/>
                                                                  <a:chExt cx="547007" cy="356506"/>
                                                                </a:xfrm>
                                                              </p:grpSpPr>
                                                              <p:cxnSp>
                                                                <p:nvCxnSpPr>
                                                                  <p:cNvPr id="1143" name="AutoShape 119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8F48D60C-CA7C-F586-195F-492A3B0A504A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>
                                                                    <a:off x="105509786" y="110492721"/>
                                                                    <a:ext cx="410935" cy="171450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27477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FF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  <p:cxnSp>
                                                                <p:nvCxnSpPr>
                                                                  <p:cNvPr id="1144" name="AutoShape 120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43B1D13A-851C-E440-E142-9FBAF75DBDDD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CxnSpPr>
                                                                    <a:cxnSpLocks noChangeShapeType="1"/>
                                                                  </p:cNvCxnSpPr>
                                                                  <p:nvPr/>
                                                                </p:nvCxnSpPr>
                                                                <p:spPr bwMode="auto">
                                                                  <a:xfrm rot="10800000" flipV="1">
                                                                    <a:off x="105373714" y="110307665"/>
                                                                    <a:ext cx="370115" cy="185056"/>
                                                                  </a:xfrm>
                                                                  <a:prstGeom prst="bentConnector3">
                                                                    <a:avLst>
                                                                      <a:gd name="adj1" fmla="val 99995"/>
                                                                    </a:avLst>
                                                                  </a:prstGeom>
                                                                  <a:noFill/>
                                                                  <a:ln w="25400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round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  <a:effectLst/>
                                                                  <a:extLst>
                                                                    <a:ext uri="{909E8E84-426E-40DD-AFC4-6F175D3DCCD1}">
                                                                      <a14:hiddenFill xmlns:a14="http://schemas.microsoft.com/office/drawing/2010/main">
                                                                        <a:noFill/>
                                                                      </a14:hiddenFill>
                                                                    </a:ext>
                                                                    <a:ext uri="{AF507438-7753-43E0-B8FC-AC1667EBCBE1}">
                                                                      <a14:hiddenEffects xmlns:a14="http://schemas.microsoft.com/office/drawing/2010/main">
                                                                        <a:effectLst>
                                                                          <a:outerShdw dist="35921" dir="2700000" algn="ctr" rotWithShape="0">
                                                                            <a:srgbClr val="000000"/>
                                                                          </a:outerShdw>
                                                                        </a:effectLst>
                                                                      </a14:hiddenEffects>
                                                                    </a:ext>
                                                                  </a:extLst>
                                                                </p:spPr>
                                                              </p:cxnSp>
                                                            </p:grpSp>
                                                          </p:grpSp>
                                                          <p:cxnSp>
                                                            <p:nvCxnSpPr>
                                                              <p:cNvPr id="1145" name="AutoShape 1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A92FAD9-7380-DAFA-8DFE-692C22F288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flipV="1">
                                                                <a:off x="105302957" y="110187921"/>
                                                                <a:ext cx="1330779" cy="299358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-10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  <p:cxnSp>
                                                            <p:nvCxnSpPr>
                                                              <p:cNvPr id="1146" name="AutoShape 1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F109816-76D2-C9FD-2855-3B41D228C5C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>
                                                                <a:cxnSpLocks noChangeShapeType="1"/>
                                                              </p:cNvCxnSpPr>
                                                              <p:nvPr/>
                                                            </p:nvCxnSpPr>
                                                            <p:spPr bwMode="auto">
                                                              <a:xfrm rot="5400000">
                                                                <a:off x="105867653" y="110796161"/>
                                                                <a:ext cx="1366157" cy="155122"/>
                                                              </a:xfrm>
                                                              <a:prstGeom prst="bentConnector3">
                                                                <a:avLst>
                                                                  <a:gd name="adj1" fmla="val 99796"/>
                                                                </a:avLst>
                                                              </a:prstGeom>
                                                              <a:noFill/>
                                                              <a:ln w="2540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round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  <a:effectLst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noFill/>
                                                                  </a14:hiddenFill>
                                                                </a:ext>
                                                                <a:ext uri="{AF507438-7753-43E0-B8FC-AC1667EBCBE1}">
                                                                  <a14:hiddenEffects xmlns:a14="http://schemas.microsoft.com/office/drawing/2010/main">
                                                                    <a:effectLst>
                                                                      <a:outerShdw dist="35921" dir="2700000" algn="ctr" rotWithShape="0">
                                                                        <a:srgbClr val="000000"/>
                                                                      </a:outerShdw>
                                                                    </a:effectLst>
                                                                  </a14:hiddenEffects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cxnSp>
                                                        </p:grpSp>
                                                        <p:cxnSp>
                                                          <p:nvCxnSpPr>
                                                            <p:cNvPr id="1147" name="AutoShape 12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DBE7260-B3C2-83C7-8959-FC82674B2B8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flipV="1">
                                                              <a:off x="105237643" y="110057293"/>
                                                              <a:ext cx="1507671" cy="42726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-181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48" name="AutoShape 124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1D40517-D35F-C32D-26F9-EF6FAC95FE3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5400000">
                                                              <a:off x="105815947" y="110714517"/>
                                                              <a:ext cx="1570264" cy="255815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083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FF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  <p:grpSp>
                                                        <p:nvGrpSpPr>
                                                          <p:cNvPr id="53" name="Group 12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2739895-9CE0-3C78-2CB8-2456865C20D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>
                                                            <a:grpSpLocks/>
                                                          </p:cNvGrpSpPr>
                                                          <p:nvPr/>
                                                        </p:nvGrpSpPr>
                                                        <p:grpSpPr bwMode="auto">
                                                          <a:xfrm>
                                                            <a:off x="103247494" y="110138361"/>
                                                            <a:ext cx="2440470" cy="1407369"/>
                                                            <a:chOff x="103247494" y="110138361"/>
                                                            <a:chExt cx="2440470" cy="1407369"/>
                                                          </a:xfrm>
                                                        </p:grpSpPr>
                                                        <p:pic>
                                                          <p:nvPicPr>
                                                            <p:cNvPr id="1150" name="Picture 12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F823D92-E6AD-0784-9641-82F42DC9B30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11">
                                                              <a:extLs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103462763" y="110138361"/>
                                                              <a:ext cx="2225201" cy="996359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>
                                                              <a:noFill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5B9BD5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  <a:ext uri="{91240B29-F687-4F45-9708-019B960494DF}">
                                                                <a14:hiddenLine xmlns:a14="http://schemas.microsoft.com/office/drawing/2010/main" w="25400" algn="ctr">
                                                                  <a:solidFill>
                                                                    <a:srgbClr val="000000"/>
                                                                  </a:solidFill>
                                                                  <a:miter lim="800000"/>
                                                                  <a:headEnd/>
                                                                  <a:tailEnd/>
                                                                </a14:hiddenLine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cxnSp>
                                                          <p:nvCxnSpPr>
                                                            <p:cNvPr id="1151" name="AutoShape 12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4EBD5F2-7976-BA6C-4160-ECF775D5884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0800000">
                                                              <a:off x="103247494" y="111282259"/>
                                                              <a:ext cx="763845" cy="263471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99565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152" name="AutoShape 12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C833D3A9-F8D6-CB7F-7670-0D764B9F0CE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>
                                                              <a:cxnSpLocks noChangeShapeType="1"/>
                                                            </p:cNvCxnSpPr>
                                                            <p:nvPr/>
                                                          </p:nvCxnSpPr>
                                                          <p:spPr bwMode="auto">
                                                            <a:xfrm rot="16200000">
                                                              <a:off x="102964097" y="110786313"/>
                                                              <a:ext cx="790414" cy="210334"/>
                                                            </a:xfrm>
                                                            <a:prstGeom prst="bentConnector3">
                                                              <a:avLst>
                                                                <a:gd name="adj1" fmla="val 100417"/>
                                                              </a:avLst>
                                                            </a:prstGeom>
                                                            <a:noFill/>
                                                            <a:ln w="25400">
                                                              <a:solidFill>
                                                                <a:srgbClr val="FFC000"/>
                                                              </a:solidFill>
                                                              <a:round/>
                                                              <a:headEnd/>
                                                              <a:tailEnd/>
                                                            </a:ln>
                                                            <a:effectLst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noFill/>
                                                                </a14:hiddenFill>
                                                              </a:ext>
                                                              <a:ext uri="{AF507438-7753-43E0-B8FC-AC1667EBCBE1}">
                                                                <a14:hiddenEffects xmlns:a14="http://schemas.microsoft.com/office/drawing/2010/main">
                                                                  <a:effectLst>
                                                                    <a:outerShdw dist="35921" dir="2700000" algn="ctr" rotWithShape="0">
                                                                      <a:srgbClr val="000000"/>
                                                                    </a:outerShdw>
                                                                  </a:effectLst>
                                                                </a14:hiddenEffects>
                                                              </a:ext>
                                                            </a:extLst>
                                                          </p:spPr>
                                                        </p:cxnSp>
                                                      </p:grpSp>
                                                    </p:grpSp>
                                                  </p:grpSp>
                                                  <p:cxnSp>
                                                    <p:nvCxnSpPr>
                                                      <p:cNvPr id="1153" name="AutoShape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E37FF94-7A4B-EDE1-47CE-5E3CE450868C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5400000">
                                                        <a:off x="104562876" y="112185229"/>
                                                        <a:ext cx="1503994" cy="826137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99764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  <p:cxnSp>
                                                    <p:nvCxnSpPr>
                                                      <p:cNvPr id="1154" name="AutoShape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A17ED0F-08C0-B9FD-E2F1-7980D1326336}"/>
                                                          </a:ext>
                                                        </a:extLst>
                                                      </p:cNvPr>
                                                      <p:cNvCxnSpPr>
                                                        <a:cxnSpLocks noChangeShapeType="1"/>
                                                      </p:cNvCxnSpPr>
                                                      <p:nvPr/>
                                                    </p:nvCxnSpPr>
                                                    <p:spPr bwMode="auto">
                                                      <a:xfrm rot="16200000" flipH="1">
                                                        <a:off x="104082727" y="112520627"/>
                                                        <a:ext cx="1189779" cy="462496"/>
                                                      </a:xfrm>
                                                      <a:prstGeom prst="bentConnector3">
                                                        <a:avLst>
                                                          <a:gd name="adj1" fmla="val 100148"/>
                                                        </a:avLst>
                                                      </a:prstGeom>
                                                      <a:noFill/>
                                                      <a:ln w="254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round/>
                                                        <a:headEnd/>
                                                        <a:tailEnd/>
                                                      </a:ln>
                                                      <a:effectLst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noFill/>
                                                          </a14:hiddenFill>
                                                        </a:ext>
                                                        <a:ext uri="{AF507438-7753-43E0-B8FC-AC1667EBCBE1}">
                                                          <a14:hiddenEffects xmlns:a14="http://schemas.microsoft.com/office/drawing/2010/main">
                                                            <a:effectLst>
                                                              <a:outerShdw dist="35921" dir="2700000" algn="ctr" rotWithShape="0">
                                                                <a:srgbClr val="000000"/>
                                                              </a:outerShdw>
                                                            </a:effectLst>
                                                          </a14:hiddenEffects>
                                                        </a:ext>
                                                      </a:extLst>
                                                    </p:spPr>
                                                  </p:cxnSp>
                                                </p:grpSp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155" name="AutoShape 13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339B5B75-9164-52CD-7B30-54B168E744E3}"/>
                                                    </a:ext>
                                                  </a:extLst>
                                                </p:cNvPr>
                                                <p:cNvCxnSpPr>
                                                  <a:cxnSpLocks noChangeShapeType="1"/>
                                                </p:cNvCxnSpPr>
                                                <p:nvPr/>
                                              </p:nvCxnSpPr>
                                              <p:spPr bwMode="auto">
                                                <a:xfrm rot="10800000">
                                                  <a:off x="103472901" y="110345974"/>
                                                  <a:ext cx="2346290" cy="904351"/>
                                                </a:xfrm>
                                                <a:prstGeom prst="bentConnector3">
                                                  <a:avLst>
                                                    <a:gd name="adj1" fmla="val 106741"/>
                                                  </a:avLst>
                                                </a:prstGeom>
                                                <a:noFill/>
                                                <a:ln w="25400">
                                                  <a:solidFill>
                                                    <a:srgbClr val="FF0000"/>
                                                  </a:solidFill>
                                                  <a:round/>
                                                  <a:headEnd/>
                                                  <a:tailEnd/>
                                                </a:ln>
                                                <a:effectLst/>
                                                <a:extLst>
                                                  <a:ext uri="{909E8E84-426E-40DD-AFC4-6F175D3DCCD1}">
                                                    <a14:hiddenFill xmlns:a14="http://schemas.microsoft.com/office/drawing/2010/main">
                                                      <a:noFill/>
                                                    </a14:hiddenFill>
                                                  </a:ext>
                                                  <a:ext uri="{AF507438-7753-43E0-B8FC-AC1667EBCBE1}">
                                                    <a14:hiddenEffects xmlns:a14="http://schemas.microsoft.com/office/drawing/2010/main">
                                                      <a:effectLst>
                                                        <a:outerShdw dist="35921" dir="2700000" algn="ctr" rotWithShape="0">
                                                          <a:srgbClr val="000000"/>
                                                        </a:outerShdw>
                                                      </a:effectLst>
                                                    </a14:hiddenEffects>
                                                  </a:ext>
                                                </a:extLst>
                                              </p:spPr>
                                            </p:cxnSp>
                                          </p:grpSp>
                                          <p:cxnSp>
                                            <p:nvCxnSpPr>
                                              <p:cNvPr id="1156" name="AutoShape 13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ED8B127-7367-2001-1C8C-1FC78F98F598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 noChangeShapeType="1"/>
                                              </p:cNvCxnSpPr>
                                              <p:nvPr/>
                                            </p:nvCxnSpPr>
                                            <p:spPr bwMode="auto">
                                              <a:xfrm>
                                                <a:off x="103462853" y="110275635"/>
                                                <a:ext cx="2265903" cy="1085222"/>
                                              </a:xfrm>
                                              <a:prstGeom prst="bentConnector3">
                                                <a:avLst>
                                                  <a:gd name="adj1" fmla="val -3435"/>
                                                </a:avLst>
                                              </a:prstGeom>
                                              <a:noFill/>
                                              <a:ln w="25400">
                                                <a:solidFill>
                                                  <a:srgbClr val="000000"/>
                                                </a:solidFill>
                                                <a:round/>
                                                <a:headEnd/>
                                                <a:tailEnd/>
                                              </a:ln>
                                              <a:effectLst/>
                                              <a:extLst>
                                                <a:ext uri="{909E8E84-426E-40DD-AFC4-6F175D3DCCD1}">
                                                  <a14:hiddenFill xmlns:a14="http://schemas.microsoft.com/office/drawing/2010/main">
                                                    <a:noFill/>
                                                  </a14:hiddenFill>
                                                </a:ext>
                                                <a:ext uri="{AF507438-7753-43E0-B8FC-AC1667EBCBE1}">
                                                  <a14:hiddenEffects xmlns:a14="http://schemas.microsoft.com/office/drawing/2010/main">
                                                    <a:effectLst>
                                                      <a:outerShdw dist="35921" dir="2700000" algn="ctr" rotWithShape="0">
                                                        <a:srgbClr val="000000"/>
                                                      </a:outerShdw>
                                                    </a:effectLst>
                                                  </a14:hiddenEffects>
                                                </a:ext>
                                              </a:extLst>
                                            </p:spPr>
                                          </p:cxnSp>
                                        </p:grpSp>
                                        <p:pic>
                                          <p:nvPicPr>
                                            <p:cNvPr id="1157" name="Picture 13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FEFA8B3-1B00-489F-59C1-059422A47749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12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 l="2411" t="6410" r="3099" b="6810"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107554330" y="111313762"/>
                                              <a:ext cx="1994156" cy="7871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ffectLst/>
                                            <a:extLst>
                                              <a:ext uri="{909E8E84-426E-40DD-AFC4-6F175D3DCCD1}">
                                                <a14:hiddenFill xmlns:a14="http://schemas.microsoft.com/office/drawing/2010/main">
                                                  <a:solidFill>
                                                    <a:srgbClr val="5B9BD5"/>
                                                  </a:solidFill>
                                                </a14:hiddenFill>
                                              </a:ext>
                                              <a:ext uri="{91240B29-F687-4F45-9708-019B960494DF}">
                                                <a14:hiddenLine xmlns:a14="http://schemas.microsoft.com/office/drawing/2010/main" w="25400" algn="ctr">
                                                  <a:solidFill>
                                                    <a:srgbClr val="000000"/>
                                                  </a:solidFill>
                                                  <a:miter lim="800000"/>
                                                  <a:headEnd/>
                                                  <a:tailEnd/>
                                                </a14:hiddenLine>
                                              </a:ext>
                                              <a:ext uri="{AF507438-7753-43E0-B8FC-AC1667EBCBE1}">
                                                <a14:hiddenEffects xmlns:a14="http://schemas.microsoft.com/office/drawing/2010/main">
                                                  <a:effectLst>
                                                    <a:outerShdw dist="35921" dir="2700000" algn="ctr" rotWithShape="0">
                                                      <a:srgbClr val="000000"/>
                                                    </a:outerShdw>
                                                  </a:effectLst>
                                                </a14:hiddenEffects>
                                              </a:ext>
                                            </a:extLst>
                                          </p:spPr>
                                        </p:pic>
                                      </p:grpSp>
                                      <p:cxnSp>
                                        <p:nvCxnSpPr>
                                          <p:cNvPr id="1158" name="AutoShape 13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E9EEEA7-0E1D-23F6-E7AB-DBA586D842CA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 rot="16200000">
                                            <a:off x="110078379" y="111187429"/>
                                            <a:ext cx="1553555" cy="588475"/>
                                          </a:xfrm>
                                          <a:prstGeom prst="bentConnector3">
                                            <a:avLst>
                                              <a:gd name="adj1" fmla="val -10903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  <p:cxnSp>
                                        <p:nvCxnSpPr>
                                          <p:cNvPr id="1159" name="AutoShape 13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F26E8C5-CE24-5992-E8DA-E653763CB6F8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 noChangeShapeType="1"/>
                                          </p:cNvCxnSpPr>
                                          <p:nvPr/>
                                        </p:nvCxnSpPr>
                                        <p:spPr bwMode="auto">
                                          <a:xfrm>
                                            <a:off x="110126352" y="110483964"/>
                                            <a:ext cx="1023042" cy="267078"/>
                                          </a:xfrm>
                                          <a:prstGeom prst="bentConnector3">
                                            <a:avLst>
                                              <a:gd name="adj1" fmla="val 100000"/>
                                            </a:avLst>
                                          </a:prstGeom>
                                          <a:noFill/>
                                          <a:ln w="25400">
                                            <a:solidFill>
                                              <a:srgbClr val="FF0000"/>
                                            </a:solidFill>
                                            <a:round/>
                                            <a:headEnd/>
                                            <a:tailEnd/>
                                          </a:ln>
                                          <a:effectLst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noFill/>
                                              </a14:hiddenFill>
                                            </a:ext>
                                            <a:ext uri="{AF507438-7753-43E0-B8FC-AC1667EBCBE1}">
                                              <a14:hiddenEffects xmlns:a14="http://schemas.microsoft.com/office/drawing/2010/main">
                                                <a:effectLst>
                                                  <a:outerShdw dist="35921" dir="2700000" algn="ctr" rotWithShape="0">
                                                    <a:srgbClr val="000000"/>
                                                  </a:outerShdw>
                                                </a:effectLst>
                                              </a14:hiddenEffects>
                                            </a:ext>
                                          </a:extLst>
                                        </p:spPr>
                                      </p:cxnSp>
                                    </p:grpSp>
                                    <p:cxnSp>
                                      <p:nvCxnSpPr>
                                        <p:cNvPr id="1160" name="AutoShape 13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212D0F3-577B-769C-61EA-30A366DBD45C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09678205" y="110723882"/>
                                          <a:ext cx="1176951" cy="570368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000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  <p:grpSp>
                                    <p:nvGrpSpPr>
                                      <p:cNvPr id="41" name="Group 1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1A818D1-1A78-3EA4-18D1-34228ECB218A}"/>
                                          </a:ext>
                                        </a:extLst>
                                      </p:cNvPr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109657518" y="108174579"/>
                                        <a:ext cx="1808847" cy="4093357"/>
                                        <a:chOff x="109657518" y="108174579"/>
                                        <a:chExt cx="1808847" cy="4093357"/>
                                      </a:xfrm>
                                    </p:grpSpPr>
                                    <p:cxnSp>
                                      <p:nvCxnSpPr>
                                        <p:cNvPr id="1162" name="AutoShape 13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0B47AF9-192A-5990-7E18-6253FAA38D6A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5400000">
                                          <a:off x="109169530" y="109971101"/>
                                          <a:ext cx="2784823" cy="1808847"/>
                                        </a:xfrm>
                                        <a:prstGeom prst="bentConnector3">
                                          <a:avLst>
                                            <a:gd name="adj1" fmla="val 116389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3" name="AutoShape 13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5E2256-EF76-3555-AEE9-ACEF47B308E5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rot="16200000" flipH="1">
                                          <a:off x="110192261" y="108215180"/>
                                          <a:ext cx="1274511" cy="1270981"/>
                                        </a:xfrm>
                                        <a:prstGeom prst="bentConnector3">
                                          <a:avLst>
                                            <a:gd name="adj1" fmla="val 92102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  <p:cxnSp>
                                      <p:nvCxnSpPr>
                                        <p:cNvPr id="1164" name="AutoShape 14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765AFE9-561E-9A29-F5C3-A14FD704D8C4}"/>
                                            </a:ext>
                                          </a:extLst>
                                        </p:cNvPr>
                                        <p:cNvCxnSpPr>
                                          <a:cxnSpLocks noChangeShapeType="1"/>
                                        </p:cNvCxnSpPr>
                                        <p:nvPr/>
                                      </p:nvCxnSpPr>
                                      <p:spPr bwMode="auto">
                                        <a:xfrm flipV="1">
                                          <a:off x="110194026" y="108174579"/>
                                          <a:ext cx="427191" cy="129984"/>
                                        </a:xfrm>
                                        <a:prstGeom prst="bentConnector3">
                                          <a:avLst>
                                            <a:gd name="adj1" fmla="val -417"/>
                                          </a:avLst>
                                        </a:prstGeom>
                                        <a:noFill/>
                                        <a:ln w="25400">
                                          <a:solidFill>
                                            <a:srgbClr val="00B050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  <a:effectLst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noFill/>
                                            </a14:hiddenFill>
                                          </a:ext>
                                          <a:ext uri="{AF507438-7753-43E0-B8FC-AC1667EBCBE1}">
                                            <a14:hiddenEffects xmlns:a14="http://schemas.microsoft.com/office/drawing/2010/main">
                                              <a:effectLst>
                                                <a:outerShdw dist="35921" dir="2700000" algn="ctr" rotWithShape="0">
                                                  <a:srgbClr val="000000"/>
                                                </a:outerShdw>
                                              </a:effectLst>
                                            </a14:hiddenEffects>
                                          </a:ext>
                                        </a:extLst>
                                      </p:spPr>
                                    </p:cxnSp>
                                  </p:grpSp>
                                </p:grpSp>
                                <p:grpSp>
                                  <p:nvGrpSpPr>
                                    <p:cNvPr id="39" name="Group 141">
                                      <a:extLst>
                                        <a:ext uri="{FF2B5EF4-FFF2-40B4-BE49-F238E27FC236}">
                                          <a16:creationId xmlns:a16="http://schemas.microsoft.com/office/drawing/2014/main" id="{4F86532D-659F-64C6-0E83-8FE445035541}"/>
                                        </a:ext>
                                      </a:extLst>
                                    </p:cNvPr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09756963" y="108242617"/>
                                      <a:ext cx="1650885" cy="4025843"/>
                                      <a:chOff x="109756963" y="108242617"/>
                                      <a:chExt cx="1650885" cy="4025843"/>
                                    </a:xfrm>
                                  </p:grpSpPr>
                                  <p:cxnSp>
                                    <p:nvCxnSpPr>
                                      <p:cNvPr id="1166" name="AutoShape 1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096866E-C976-0EB6-3044-5108A046454A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16200000">
                                        <a:off x="109185980" y="110050730"/>
                                        <a:ext cx="2788713" cy="1646747"/>
                                      </a:xfrm>
                                      <a:prstGeom prst="bentConnector3">
                                        <a:avLst>
                                          <a:gd name="adj1" fmla="val -1394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7" name="AutoShape 1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E89A7C9-9EFA-1848-63C6-86C490D4C94D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rot="5400000" flipH="1">
                                        <a:off x="110220369" y="108304680"/>
                                        <a:ext cx="1204029" cy="1170929"/>
                                      </a:xfrm>
                                      <a:prstGeom prst="bentConnector3">
                                        <a:avLst>
                                          <a:gd name="adj1" fmla="val 1631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  <p:cxnSp>
                                    <p:nvCxnSpPr>
                                      <p:cNvPr id="1168" name="AutoShape 14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7CE1A46-D040-0295-EA37-84C53FBF5866}"/>
                                          </a:ext>
                                        </a:extLst>
                                      </p:cNvPr>
                                      <p:cNvCxnSpPr>
                                        <a:cxnSpLocks noChangeShapeType="1"/>
                                      </p:cNvCxnSpPr>
                                      <p:nvPr/>
                                    </p:nvCxnSpPr>
                                    <p:spPr bwMode="auto">
                                      <a:xfrm flipV="1">
                                        <a:off x="110236919" y="108242617"/>
                                        <a:ext cx="393068" cy="277391"/>
                                      </a:xfrm>
                                      <a:prstGeom prst="bentConnector3">
                                        <a:avLst>
                                          <a:gd name="adj1" fmla="val 1579"/>
                                        </a:avLst>
                                      </a:prstGeom>
                                      <a:noFill/>
                                      <a:ln w="25400">
                                        <a:solidFill>
                                          <a:srgbClr val="00B0F0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noFill/>
                                          </a14:hiddenFill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00000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cxnSp>
                                </p:grpSp>
                              </p:grpSp>
                              <p:cxnSp>
                                <p:nvCxnSpPr>
                                  <p:cNvPr id="1169" name="AutoShape 145">
                                    <a:extLst>
                                      <a:ext uri="{FF2B5EF4-FFF2-40B4-BE49-F238E27FC236}">
                                        <a16:creationId xmlns:a16="http://schemas.microsoft.com/office/drawing/2014/main" id="{AE7AC3E1-2080-EE99-B0D3-E489E33E2A7A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10800000" flipV="1">
                                    <a:off x="110274157" y="108317093"/>
                                    <a:ext cx="351693" cy="297904"/>
                                  </a:xfrm>
                                  <a:prstGeom prst="bentConnector3">
                                    <a:avLst>
                                      <a:gd name="adj1" fmla="val 99407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0" name="AutoShape 146">
                                    <a:extLst>
                                      <a:ext uri="{FF2B5EF4-FFF2-40B4-BE49-F238E27FC236}">
                                        <a16:creationId xmlns:a16="http://schemas.microsoft.com/office/drawing/2014/main" id="{C4A6DCBB-C74A-4C4F-0FB5-39B79FC83CD8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110278295" y="108619135"/>
                                    <a:ext cx="1042664" cy="881299"/>
                                  </a:xfrm>
                                  <a:prstGeom prst="bentConnector3">
                                    <a:avLst>
                                      <a:gd name="adj1" fmla="val 398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  <p:cxnSp>
                                <p:nvCxnSpPr>
                                  <p:cNvPr id="1171" name="AutoShape 147">
                                    <a:extLst>
                                      <a:ext uri="{FF2B5EF4-FFF2-40B4-BE49-F238E27FC236}">
                                        <a16:creationId xmlns:a16="http://schemas.microsoft.com/office/drawing/2014/main" id="{2D456256-B96E-8E18-2378-D8831B2DAD1D}"/>
                                      </a:ext>
                                    </a:extLst>
                                  </p:cNvPr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 rot="5400000">
                                    <a:off x="109212874" y="110164512"/>
                                    <a:ext cx="2776300" cy="1456420"/>
                                  </a:xfrm>
                                  <a:prstGeom prst="bentConnector3">
                                    <a:avLst>
                                      <a:gd name="adj1" fmla="val 111102"/>
                                    </a:avLst>
                                  </a:prstGeom>
                                  <a:noFill/>
                                  <a:ln w="25400">
                                    <a:solidFill>
                                      <a:srgbClr val="0070C0"/>
                                    </a:solidFill>
                                    <a:round/>
                                    <a:headEnd/>
                                    <a:tailEnd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00000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cxnSp>
                            </p:grpSp>
                          </p:grpSp>
                          <p:cxnSp>
                            <p:nvCxnSpPr>
                              <p:cNvPr id="1172" name="AutoShape 148">
                                <a:extLst>
                                  <a:ext uri="{FF2B5EF4-FFF2-40B4-BE49-F238E27FC236}">
                                    <a16:creationId xmlns:a16="http://schemas.microsoft.com/office/drawing/2014/main" id="{4E43AA2C-2BD8-B631-2A17-80CC0CD6CAE1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 rot="16200000" flipH="1">
                                <a:off x="105971723" y="112698156"/>
                                <a:ext cx="371681" cy="305896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3" name="AutoShape 149">
                                <a:extLst>
                                  <a:ext uri="{FF2B5EF4-FFF2-40B4-BE49-F238E27FC236}">
                                    <a16:creationId xmlns:a16="http://schemas.microsoft.com/office/drawing/2014/main" id="{CD54AA58-6F22-37CD-B3F6-30C5D7079EB4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310512" y="112856037"/>
                                <a:ext cx="388127" cy="184196"/>
                              </a:xfrm>
                              <a:prstGeom prst="bentConnector3">
                                <a:avLst>
                                  <a:gd name="adj1" fmla="val 99153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4" name="AutoShape 150">
                                <a:extLst>
                                  <a:ext uri="{FF2B5EF4-FFF2-40B4-BE49-F238E27FC236}">
                                    <a16:creationId xmlns:a16="http://schemas.microsoft.com/office/drawing/2014/main" id="{98131357-2E7C-BDDD-4A96-0FD37A8A34C8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6692060" y="112859327"/>
                                <a:ext cx="430887" cy="177617"/>
                              </a:xfrm>
                              <a:prstGeom prst="bentConnector3">
                                <a:avLst>
                                  <a:gd name="adj1" fmla="val 98856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  <p:cxnSp>
                            <p:nvCxnSpPr>
                              <p:cNvPr id="1175" name="AutoShape 151">
                                <a:extLst>
                                  <a:ext uri="{FF2B5EF4-FFF2-40B4-BE49-F238E27FC236}">
                                    <a16:creationId xmlns:a16="http://schemas.microsoft.com/office/drawing/2014/main" id="{AEFA117B-D8B4-F7AC-AB7D-D2B74B8DDBEC}"/>
                                  </a:ext>
                                </a:extLst>
                              </p:cNvPr>
                              <p:cNvCxnSpPr>
                                <a:cxnSpLocks noChangeShapeType="1"/>
                              </p:cNvCxnSpPr>
                              <p:nvPr/>
                            </p:nvCxnSpPr>
                            <p:spPr bwMode="auto">
                              <a:xfrm>
                                <a:off x="107116368" y="112865905"/>
                                <a:ext cx="424308" cy="171039"/>
                              </a:xfrm>
                              <a:prstGeom prst="bentConnector3">
                                <a:avLst>
                                  <a:gd name="adj1" fmla="val 98838"/>
                                </a:avLst>
                              </a:prstGeom>
                              <a:noFill/>
                              <a:ln w="25400">
                                <a:solidFill>
                                  <a:srgbClr val="FF0000"/>
                                </a:solidFill>
                                <a:round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00000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cxnSp>
                        </p:grpSp>
                      </p:grpSp>
                      <p:grpSp>
                        <p:nvGrpSpPr>
                          <p:cNvPr id="33" name="Group 152">
                            <a:extLst>
                              <a:ext uri="{FF2B5EF4-FFF2-40B4-BE49-F238E27FC236}">
                                <a16:creationId xmlns:a16="http://schemas.microsoft.com/office/drawing/2014/main" id="{52755EE1-B2F1-162E-7463-9D906FC2AFF1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05915278" y="112887579"/>
                            <a:ext cx="1543051" cy="149678"/>
                            <a:chOff x="105915278" y="112887579"/>
                            <a:chExt cx="1543051" cy="149678"/>
                          </a:xfrm>
                        </p:grpSpPr>
                        <p:cxnSp>
                          <p:nvCxnSpPr>
                            <p:cNvPr id="1177" name="AutoShape 153">
                              <a:extLst>
                                <a:ext uri="{FF2B5EF4-FFF2-40B4-BE49-F238E27FC236}">
                                  <a16:creationId xmlns:a16="http://schemas.microsoft.com/office/drawing/2014/main" id="{546EEC2C-3323-159A-0A33-441F2E8BB05E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5915278" y="112887579"/>
                              <a:ext cx="312965" cy="146957"/>
                            </a:xfrm>
                            <a:prstGeom prst="bentConnector3">
                              <a:avLst>
                                <a:gd name="adj1" fmla="val 100435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8" name="AutoShape 154">
                              <a:extLst>
                                <a:ext uri="{FF2B5EF4-FFF2-40B4-BE49-F238E27FC236}">
                                  <a16:creationId xmlns:a16="http://schemas.microsoft.com/office/drawing/2014/main" id="{9FC0FCF8-58FE-4056-8FF0-2C498F7A0E1C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222800" y="112887579"/>
                              <a:ext cx="402771" cy="146957"/>
                            </a:xfrm>
                            <a:prstGeom prst="bentConnector3">
                              <a:avLst>
                                <a:gd name="adj1" fmla="val 97972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79" name="AutoShape 155">
                              <a:extLst>
                                <a:ext uri="{FF2B5EF4-FFF2-40B4-BE49-F238E27FC236}">
                                  <a16:creationId xmlns:a16="http://schemas.microsoft.com/office/drawing/2014/main" id="{3F02C7E3-6F67-FD1A-5683-62C356127ED3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6614686" y="112890300"/>
                              <a:ext cx="424543" cy="144236"/>
                            </a:xfrm>
                            <a:prstGeom prst="bentConnector3">
                              <a:avLst>
                                <a:gd name="adj1" fmla="val 99361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  <p:cxnSp>
                          <p:nvCxnSpPr>
                            <p:cNvPr id="1180" name="AutoShape 156">
                              <a:extLst>
                                <a:ext uri="{FF2B5EF4-FFF2-40B4-BE49-F238E27FC236}">
                                  <a16:creationId xmlns:a16="http://schemas.microsoft.com/office/drawing/2014/main" id="{A7773984-3325-8B19-1738-02BE74BE9D70}"/>
                                </a:ext>
                              </a:extLst>
                            </p:cNvPr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07036507" y="112893021"/>
                              <a:ext cx="421822" cy="144236"/>
                            </a:xfrm>
                            <a:prstGeom prst="bentConnector3">
                              <a:avLst>
                                <a:gd name="adj1" fmla="val 99676"/>
                              </a:avLst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00000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cxnSp>
                      </p:grpSp>
                    </p:grpSp>
                    <p:grpSp>
                      <p:nvGrpSpPr>
                        <p:cNvPr id="31" name="Group 157">
                          <a:extLst>
                            <a:ext uri="{FF2B5EF4-FFF2-40B4-BE49-F238E27FC236}">
                              <a16:creationId xmlns:a16="http://schemas.microsoft.com/office/drawing/2014/main" id="{D5FE3765-C906-FC5F-2702-2C270B0D8F2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07447443" y="112863086"/>
                          <a:ext cx="519793" cy="171450"/>
                          <a:chOff x="107447443" y="112863086"/>
                          <a:chExt cx="519793" cy="171450"/>
                        </a:xfrm>
                      </p:grpSpPr>
                      <p:cxnSp>
                        <p:nvCxnSpPr>
                          <p:cNvPr id="1182" name="AutoShape 158">
                            <a:extLst>
                              <a:ext uri="{FF2B5EF4-FFF2-40B4-BE49-F238E27FC236}">
                                <a16:creationId xmlns:a16="http://schemas.microsoft.com/office/drawing/2014/main" id="{82B3F03D-2C87-B855-67E3-08D13DD17FFD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537250" y="112863086"/>
                            <a:ext cx="429986" cy="166007"/>
                          </a:xfrm>
                          <a:prstGeom prst="bentConnector3">
                            <a:avLst>
                              <a:gd name="adj1" fmla="val 101264"/>
                            </a:avLst>
                          </a:prstGeom>
                          <a:noFill/>
                          <a:ln w="25400">
                            <a:solidFill>
                              <a:srgbClr val="FF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  <p:cxnSp>
                        <p:nvCxnSpPr>
                          <p:cNvPr id="1183" name="AutoShape 159">
                            <a:extLst>
                              <a:ext uri="{FF2B5EF4-FFF2-40B4-BE49-F238E27FC236}">
                                <a16:creationId xmlns:a16="http://schemas.microsoft.com/office/drawing/2014/main" id="{BFB610AB-DA34-FF2E-6D43-7B3968F45354}"/>
                              </a:ext>
                            </a:extLst>
                          </p:cNvPr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107447443" y="112909350"/>
                            <a:ext cx="446314" cy="125186"/>
                          </a:xfrm>
                          <a:prstGeom prst="bentConnector3">
                            <a:avLst>
                              <a:gd name="adj1" fmla="val 100000"/>
                            </a:avLst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0000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cxnSp>
                    </p:grpSp>
                  </p:grpSp>
                  <p:grpSp>
                    <p:nvGrpSpPr>
                      <p:cNvPr id="29" name="Group 160">
                        <a:extLst>
                          <a:ext uri="{FF2B5EF4-FFF2-40B4-BE49-F238E27FC236}">
                            <a16:creationId xmlns:a16="http://schemas.microsoft.com/office/drawing/2014/main" id="{30192BD6-B9EA-50E5-5A43-4D8EE5B4E70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383364" y="111407121"/>
                        <a:ext cx="2400300" cy="1649186"/>
                        <a:chOff x="106383364" y="111407121"/>
                        <a:chExt cx="2400300" cy="1649186"/>
                      </a:xfrm>
                    </p:grpSpPr>
                    <p:cxnSp>
                      <p:nvCxnSpPr>
                        <p:cNvPr id="1185" name="AutoShape 161">
                          <a:extLst>
                            <a:ext uri="{FF2B5EF4-FFF2-40B4-BE49-F238E27FC236}">
                              <a16:creationId xmlns:a16="http://schemas.microsoft.com/office/drawing/2014/main" id="{B52D3FE8-783A-6B5B-C852-E6C94661B3F4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383364" y="111407121"/>
                          <a:ext cx="2356757" cy="1624693"/>
                        </a:xfrm>
                        <a:prstGeom prst="bentConnector3">
                          <a:avLst>
                            <a:gd name="adj1" fmla="val 10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6" name="AutoShape 162">
                          <a:extLst>
                            <a:ext uri="{FF2B5EF4-FFF2-40B4-BE49-F238E27FC236}">
                              <a16:creationId xmlns:a16="http://schemas.microsoft.com/office/drawing/2014/main" id="{DE9127AD-E9D4-4AC5-B4F9-2FCF2727846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0800000" flipV="1">
                          <a:off x="106775249" y="111475157"/>
                          <a:ext cx="1902280" cy="1572985"/>
                        </a:xfrm>
                        <a:prstGeom prst="bentConnector3">
                          <a:avLst>
                            <a:gd name="adj1" fmla="val 99921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7" name="AutoShape 163">
                          <a:extLst>
                            <a:ext uri="{FF2B5EF4-FFF2-40B4-BE49-F238E27FC236}">
                              <a16:creationId xmlns:a16="http://schemas.microsoft.com/office/drawing/2014/main" id="{D9272F01-F4E5-B413-A75E-862AB77B2FF1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116789" y="111609868"/>
                          <a:ext cx="1524000" cy="1368878"/>
                        </a:xfrm>
                        <a:prstGeom prst="bentConnector3">
                          <a:avLst>
                            <a:gd name="adj1" fmla="val 0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8" name="AutoShape 164">
                          <a:extLst>
                            <a:ext uri="{FF2B5EF4-FFF2-40B4-BE49-F238E27FC236}">
                              <a16:creationId xmlns:a16="http://schemas.microsoft.com/office/drawing/2014/main" id="{F6E268A9-43E4-4AAE-781D-A6955915BC75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5400000">
                          <a:off x="107065726" y="112127584"/>
                          <a:ext cx="1471003" cy="386444"/>
                        </a:xfrm>
                        <a:prstGeom prst="bentConnector3">
                          <a:avLst>
                            <a:gd name="adj1" fmla="val 46"/>
                          </a:avLst>
                        </a:prstGeom>
                        <a:noFill/>
                        <a:ln w="25400" algn="ctr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89" name="AutoShape 165">
                          <a:extLst>
                            <a:ext uri="{FF2B5EF4-FFF2-40B4-BE49-F238E27FC236}">
                              <a16:creationId xmlns:a16="http://schemas.microsoft.com/office/drawing/2014/main" id="{136F6237-1BA6-A55B-5CFD-60D7E8277C28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681485" y="112664422"/>
                          <a:ext cx="683079" cy="46264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0" name="AutoShape 166">
                          <a:extLst>
                            <a:ext uri="{FF2B5EF4-FFF2-40B4-BE49-F238E27FC236}">
                              <a16:creationId xmlns:a16="http://schemas.microsoft.com/office/drawing/2014/main" id="{F1D9E760-BAA3-08BB-E057-1A98BE303AED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621739" y="111528225"/>
                          <a:ext cx="283029" cy="40821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1" name="AutoShape 167">
                          <a:extLst>
                            <a:ext uri="{FF2B5EF4-FFF2-40B4-BE49-F238E27FC236}">
                              <a16:creationId xmlns:a16="http://schemas.microsoft.com/office/drawing/2014/main" id="{B494722C-81FB-9875-CA4A-CBB3D8951C62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568672" y="111578571"/>
                          <a:ext cx="209550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2" name="AutoShape 168">
                          <a:extLst>
                            <a:ext uri="{FF2B5EF4-FFF2-40B4-BE49-F238E27FC236}">
                              <a16:creationId xmlns:a16="http://schemas.microsoft.com/office/drawing/2014/main" id="{DA3EB012-12CA-823F-4380-9CE465D9A3BC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8488390" y="111604425"/>
                          <a:ext cx="144235" cy="5443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1193" name="AutoShape 169">
                          <a:extLst>
                            <a:ext uri="{FF2B5EF4-FFF2-40B4-BE49-F238E27FC236}">
                              <a16:creationId xmlns:a16="http://schemas.microsoft.com/office/drawing/2014/main" id="{A6159548-6497-C4EF-1B6E-97A375695557}"/>
                            </a:ext>
                          </a:extLst>
                        </p:cNvPr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rot="16200000" flipH="1">
                          <a:off x="107950907" y="111630278"/>
                          <a:ext cx="100693" cy="816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noFill/>
                        <a:ln w="25400">
                          <a:solidFill>
                            <a:srgbClr val="2D4E6B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000000"/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</p:grpSp>
                </p:grpSp>
                <p:pic>
                  <p:nvPicPr>
                    <p:cNvPr id="1194" name="Picture 170">
                      <a:extLst>
                        <a:ext uri="{FF2B5EF4-FFF2-40B4-BE49-F238E27FC236}">
                          <a16:creationId xmlns:a16="http://schemas.microsoft.com/office/drawing/2014/main" id="{09E1346C-F64F-A4D9-339B-42007DB485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808" t="13240" r="42451" b="11581"/>
                    <a:stretch>
                      <a:fillRect/>
                    </a:stretch>
                  </p:blipFill>
                  <p:spPr bwMode="auto">
                    <a:xfrm rot="5400000">
                      <a:off x="107854008" y="106127604"/>
                      <a:ext cx="549145" cy="12029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cxnSp>
                <p:nvCxnSpPr>
                  <p:cNvPr id="1195" name="AutoShape 171">
                    <a:extLst>
                      <a:ext uri="{FF2B5EF4-FFF2-40B4-BE49-F238E27FC236}">
                        <a16:creationId xmlns:a16="http://schemas.microsoft.com/office/drawing/2014/main" id="{71983EA1-3D77-EF3A-05A4-9FFD247B19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031889" y="106921340"/>
                    <a:ext cx="761519" cy="354799"/>
                  </a:xfrm>
                  <a:prstGeom prst="bentConnector3">
                    <a:avLst>
                      <a:gd name="adj1" fmla="val 38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6" name="AutoShape 172">
                    <a:extLst>
                      <a:ext uri="{FF2B5EF4-FFF2-40B4-BE49-F238E27FC236}">
                        <a16:creationId xmlns:a16="http://schemas.microsoft.com/office/drawing/2014/main" id="{1F436B13-6ECE-F0CA-EF7D-79495746859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70347" y="106918456"/>
                    <a:ext cx="1843223" cy="455757"/>
                  </a:xfrm>
                  <a:prstGeom prst="bentConnector3">
                    <a:avLst>
                      <a:gd name="adj1" fmla="val 79"/>
                    </a:avLst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5" name="Group 173">
                  <a:extLst>
                    <a:ext uri="{FF2B5EF4-FFF2-40B4-BE49-F238E27FC236}">
                      <a16:creationId xmlns:a16="http://schemas.microsoft.com/office/drawing/2014/main" id="{9A8D4BC2-63A3-E639-F577-6D5475913D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101940" y="106935149"/>
                  <a:ext cx="2010853" cy="1733637"/>
                  <a:chOff x="108101940" y="106935149"/>
                  <a:chExt cx="2010853" cy="1733637"/>
                </a:xfrm>
              </p:grpSpPr>
              <p:cxnSp>
                <p:nvCxnSpPr>
                  <p:cNvPr id="1198" name="AutoShape 174">
                    <a:extLst>
                      <a:ext uri="{FF2B5EF4-FFF2-40B4-BE49-F238E27FC236}">
                        <a16:creationId xmlns:a16="http://schemas.microsoft.com/office/drawing/2014/main" id="{2163B6F3-F9E0-6E89-8505-2B01F978DB0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08101940" y="106935149"/>
                    <a:ext cx="2010853" cy="769586"/>
                  </a:xfrm>
                  <a:prstGeom prst="bentConnector3">
                    <a:avLst>
                      <a:gd name="adj1" fmla="val 41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199" name="AutoShape 175">
                    <a:extLst>
                      <a:ext uri="{FF2B5EF4-FFF2-40B4-BE49-F238E27FC236}">
                        <a16:creationId xmlns:a16="http://schemas.microsoft.com/office/drawing/2014/main" id="{6A09F62F-C42C-F75A-F25C-0A8479D00F2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09496297" y="108060565"/>
                    <a:ext cx="964051" cy="252391"/>
                  </a:xfrm>
                  <a:prstGeom prst="bentConnector3">
                    <a:avLst>
                      <a:gd name="adj1" fmla="val 99352"/>
                    </a:avLst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21" name="Group 176">
                <a:extLst>
                  <a:ext uri="{FF2B5EF4-FFF2-40B4-BE49-F238E27FC236}">
                    <a16:creationId xmlns:a16="http://schemas.microsoft.com/office/drawing/2014/main" id="{E407387E-0C44-BDF5-155E-E3275DEA5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188322" y="109796163"/>
                <a:ext cx="5444435" cy="4837269"/>
                <a:chOff x="110188322" y="109796163"/>
                <a:chExt cx="5444435" cy="4837269"/>
              </a:xfrm>
            </p:grpSpPr>
            <p:pic>
              <p:nvPicPr>
                <p:cNvPr id="1201" name="Picture 177">
                  <a:extLst>
                    <a:ext uri="{FF2B5EF4-FFF2-40B4-BE49-F238E27FC236}">
                      <a16:creationId xmlns:a16="http://schemas.microsoft.com/office/drawing/2014/main" id="{582D63FB-2D3C-3935-A4B3-64AF449D2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2457" y="110697943"/>
                  <a:ext cx="2400300" cy="1905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2" name="Group 178">
                  <a:extLst>
                    <a:ext uri="{FF2B5EF4-FFF2-40B4-BE49-F238E27FC236}">
                      <a16:creationId xmlns:a16="http://schemas.microsoft.com/office/drawing/2014/main" id="{CE3E813A-244D-B69F-D6F8-E7D4C6B2AC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0188322" y="109796163"/>
                  <a:ext cx="3507127" cy="4837269"/>
                  <a:chOff x="110188322" y="109796163"/>
                  <a:chExt cx="3507127" cy="4837269"/>
                </a:xfrm>
              </p:grpSpPr>
              <p:grpSp>
                <p:nvGrpSpPr>
                  <p:cNvPr id="23" name="Group 179">
                    <a:extLst>
                      <a:ext uri="{FF2B5EF4-FFF2-40B4-BE49-F238E27FC236}">
                        <a16:creationId xmlns:a16="http://schemas.microsoft.com/office/drawing/2014/main" id="{C36A62E2-21EE-9147-C1F1-C0AD81D07F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1527052">
                    <a:off x="110188322" y="109796163"/>
                    <a:ext cx="1533436" cy="1715152"/>
                    <a:chOff x="110184361" y="109802563"/>
                    <a:chExt cx="1533436" cy="1715152"/>
                  </a:xfrm>
                </p:grpSpPr>
                <p:pic>
                  <p:nvPicPr>
                    <p:cNvPr id="1204" name="Picture 180">
                      <a:extLst>
                        <a:ext uri="{FF2B5EF4-FFF2-40B4-BE49-F238E27FC236}">
                          <a16:creationId xmlns:a16="http://schemas.microsoft.com/office/drawing/2014/main" id="{8ADA1FB1-60A7-BFEC-B4DA-F18CFD5579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265998" y="110645581"/>
                      <a:ext cx="1371600" cy="872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205" name="Picture 181">
                      <a:extLst>
                        <a:ext uri="{FF2B5EF4-FFF2-40B4-BE49-F238E27FC236}">
                          <a16:creationId xmlns:a16="http://schemas.microsoft.com/office/drawing/2014/main" id="{FC1D66C2-728E-5728-919D-F5FB4B64D3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184361" y="109802563"/>
                      <a:ext cx="1533436" cy="10953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B9BD5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1206" name="Picture 182">
                    <a:extLst>
                      <a:ext uri="{FF2B5EF4-FFF2-40B4-BE49-F238E27FC236}">
                        <a16:creationId xmlns:a16="http://schemas.microsoft.com/office/drawing/2014/main" id="{CFE9B91B-E0F9-942D-5121-7DF291F2B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76" t="8058" r="32477" b="7642"/>
                  <a:stretch>
                    <a:fillRect/>
                  </a:stretch>
                </p:blipFill>
                <p:spPr bwMode="auto">
                  <a:xfrm>
                    <a:off x="112046234" y="112826782"/>
                    <a:ext cx="781088" cy="18066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7" name="Picture 183">
                    <a:extLst>
                      <a:ext uri="{FF2B5EF4-FFF2-40B4-BE49-F238E27FC236}">
                        <a16:creationId xmlns:a16="http://schemas.microsoft.com/office/drawing/2014/main" id="{7EC18881-D1F5-DA2E-3882-05982F3604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88216">
                    <a:off x="112162013" y="112166490"/>
                    <a:ext cx="1533436" cy="10953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B9BD5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19A052-F07E-D516-3B1B-18F4648D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3940"/>
            <a:ext cx="9906000" cy="714285"/>
          </a:xfrm>
        </p:spPr>
        <p:txBody>
          <a:bodyPr/>
          <a:lstStyle/>
          <a:p>
            <a:pPr algn="ctr"/>
            <a:r>
              <a:rPr lang="nl-BE" dirty="0"/>
              <a:t>Blokschema</a:t>
            </a:r>
          </a:p>
        </p:txBody>
      </p:sp>
      <p:sp>
        <p:nvSpPr>
          <p:cNvPr id="8" name="Rechthoek 7">
            <a:hlinkClick r:id="rId18" action="ppaction://hlinksldjump"/>
            <a:extLst>
              <a:ext uri="{FF2B5EF4-FFF2-40B4-BE49-F238E27FC236}">
                <a16:creationId xmlns:a16="http://schemas.microsoft.com/office/drawing/2014/main" id="{486F9D90-95E9-8962-C248-C2BD2BD8F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B9CBFE6-0D31-9AF0-4616-8F316444454D}"/>
              </a:ext>
            </a:extLst>
          </p:cNvPr>
          <p:cNvGrpSpPr/>
          <p:nvPr/>
        </p:nvGrpSpPr>
        <p:grpSpPr>
          <a:xfrm>
            <a:off x="3645217" y="1695951"/>
            <a:ext cx="2627199" cy="1071454"/>
            <a:chOff x="3645217" y="1695951"/>
            <a:chExt cx="2627199" cy="1071454"/>
          </a:xfrm>
        </p:grpSpPr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65950E42-82C5-499A-7500-73AF9BE5D6DD}"/>
                </a:ext>
              </a:extLst>
            </p:cNvPr>
            <p:cNvSpPr/>
            <p:nvPr/>
          </p:nvSpPr>
          <p:spPr>
            <a:xfrm>
              <a:off x="3645217" y="1713211"/>
              <a:ext cx="2627199" cy="1054194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Picture 46">
              <a:extLst>
                <a:ext uri="{FF2B5EF4-FFF2-40B4-BE49-F238E27FC236}">
                  <a16:creationId xmlns:a16="http://schemas.microsoft.com/office/drawing/2014/main" id="{DAE128E7-B7C9-46ED-F3F8-544839F54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762144" y="1778293"/>
              <a:ext cx="448132" cy="887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DB11F279-192D-2AB6-B56D-8DCF6AA264B1}"/>
                </a:ext>
              </a:extLst>
            </p:cNvPr>
            <p:cNvSpPr txBox="1"/>
            <p:nvPr/>
          </p:nvSpPr>
          <p:spPr>
            <a:xfrm>
              <a:off x="3675838" y="1695951"/>
              <a:ext cx="2189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>
                  <a:solidFill>
                    <a:schemeClr val="bg1"/>
                  </a:solidFill>
                </a:rPr>
                <a:t>Huzzah</a:t>
              </a:r>
              <a:r>
                <a:rPr lang="nl-BE" dirty="0">
                  <a:solidFill>
                    <a:schemeClr val="bg1"/>
                  </a:solidFill>
                </a:rPr>
                <a:t> ESP 32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>
                  <a:solidFill>
                    <a:schemeClr val="bg1"/>
                  </a:solidFill>
                </a:rPr>
                <a:t>Draadloos (wifi, bluetooth)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 err="1">
                  <a:solidFill>
                    <a:schemeClr val="bg1"/>
                  </a:solidFill>
                </a:rPr>
                <a:t>Arduino</a:t>
              </a:r>
              <a:r>
                <a:rPr lang="nl-BE" sz="1400" dirty="0">
                  <a:solidFill>
                    <a:schemeClr val="bg1"/>
                  </a:solidFill>
                </a:rPr>
                <a:t> compatibel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nl-BE" sz="1400" dirty="0">
                  <a:solidFill>
                    <a:schemeClr val="bg1"/>
                  </a:solidFill>
                </a:rPr>
                <a:t>Compact</a:t>
              </a:r>
            </a:p>
          </p:txBody>
        </p:sp>
      </p:grpSp>
      <p:sp>
        <p:nvSpPr>
          <p:cNvPr id="15" name="Rechthoek: afgeronde hoeken 14">
            <a:hlinkClick r:id="rId19" action="ppaction://hlinksldjump"/>
            <a:extLst>
              <a:ext uri="{FF2B5EF4-FFF2-40B4-BE49-F238E27FC236}">
                <a16:creationId xmlns:a16="http://schemas.microsoft.com/office/drawing/2014/main" id="{2A0B325F-6E38-34CD-5A69-13E728853673}"/>
              </a:ext>
            </a:extLst>
          </p:cNvPr>
          <p:cNvSpPr/>
          <p:nvPr/>
        </p:nvSpPr>
        <p:spPr>
          <a:xfrm>
            <a:off x="3652109" y="1702202"/>
            <a:ext cx="2627199" cy="10541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693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12032</TotalTime>
  <Words>669</Words>
  <Application>Microsoft Office PowerPoint</Application>
  <PresentationFormat>Breedbeeld</PresentationFormat>
  <Paragraphs>322</Paragraphs>
  <Slides>60</Slides>
  <Notes>5</Notes>
  <HiddenSlides>56</HiddenSlides>
  <MMClips>2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  <vt:variant>
        <vt:lpstr>Aangepaste voorstellingen</vt:lpstr>
      </vt:variant>
      <vt:variant>
        <vt:i4>1</vt:i4>
      </vt:variant>
    </vt:vector>
  </HeadingPairs>
  <TitlesOfParts>
    <vt:vector size="67" baseType="lpstr">
      <vt:lpstr>Arial</vt:lpstr>
      <vt:lpstr>Calibri</vt:lpstr>
      <vt:lpstr>Univers Condensed Light</vt:lpstr>
      <vt:lpstr>Walbaum Display Light</vt:lpstr>
      <vt:lpstr>Wingdings</vt:lpstr>
      <vt:lpstr>AngleLinesVTI</vt:lpstr>
      <vt:lpstr>GIP</vt:lpstr>
      <vt:lpstr>Inhoudsopgave</vt:lpstr>
      <vt:lpstr>Vragen?</vt:lpstr>
      <vt:lpstr>einde</vt:lpstr>
      <vt:lpstr>PowerPoint-presentatie</vt:lpstr>
      <vt:lpstr>PowerPoint-presentatie</vt:lpstr>
      <vt:lpstr>Voorstelling  Tibo Van Genechten</vt:lpstr>
      <vt:lpstr>Blokschema</vt:lpstr>
      <vt:lpstr>Blokschema</vt:lpstr>
      <vt:lpstr>Blokschema</vt:lpstr>
      <vt:lpstr>Huzzah ESP 32</vt:lpstr>
      <vt:lpstr>Blokschema</vt:lpstr>
      <vt:lpstr>Sabertooth 2x12V</vt:lpstr>
      <vt:lpstr>Blokschema</vt:lpstr>
      <vt:lpstr>Buck-Converter</vt:lpstr>
      <vt:lpstr>Buck-Converter</vt:lpstr>
      <vt:lpstr>Blokschema</vt:lpstr>
      <vt:lpstr>DAC (I²C)</vt:lpstr>
      <vt:lpstr>DAC</vt:lpstr>
      <vt:lpstr>I²C</vt:lpstr>
      <vt:lpstr>Blokschema</vt:lpstr>
      <vt:lpstr>PS3 Controller</vt:lpstr>
      <vt:lpstr>Blokschema</vt:lpstr>
      <vt:lpstr>Blokschema</vt:lpstr>
      <vt:lpstr>DC-Motoren</vt:lpstr>
      <vt:lpstr>Blokschema</vt:lpstr>
      <vt:lpstr>SCD-30</vt:lpstr>
      <vt:lpstr>Co2 sensor</vt:lpstr>
      <vt:lpstr>Blokschema</vt:lpstr>
      <vt:lpstr>LCD</vt:lpstr>
      <vt:lpstr>I²c module</vt:lpstr>
      <vt:lpstr>Blokschema</vt:lpstr>
      <vt:lpstr>Blokschema</vt:lpstr>
      <vt:lpstr>Blokschema</vt:lpstr>
      <vt:lpstr>Blokschema</vt:lpstr>
      <vt:lpstr>Li-ion Batterij</vt:lpstr>
      <vt:lpstr>Blokschema</vt:lpstr>
      <vt:lpstr>Arduino Nano</vt:lpstr>
      <vt:lpstr>Blokschema</vt:lpstr>
      <vt:lpstr>Sharp afstandssensor</vt:lpstr>
      <vt:lpstr>Blokschema</vt:lpstr>
      <vt:lpstr>Blokschema</vt:lpstr>
      <vt:lpstr>Blokschema</vt:lpstr>
      <vt:lpstr>Blokschema</vt:lpstr>
      <vt:lpstr>Blokschema</vt:lpstr>
      <vt:lpstr>Neopixels</vt:lpstr>
      <vt:lpstr>Blokschema</vt:lpstr>
      <vt:lpstr>Blokschema</vt:lpstr>
      <vt:lpstr>To - DO</vt:lpstr>
      <vt:lpstr>Oled display</vt:lpstr>
      <vt:lpstr>Navigatie</vt:lpstr>
      <vt:lpstr>Vragen?</vt:lpstr>
      <vt:lpstr>Buck converter</vt:lpstr>
      <vt:lpstr>Buck converter</vt:lpstr>
      <vt:lpstr>Battery management system</vt:lpstr>
      <vt:lpstr>Dac (digitaal analoog converter)</vt:lpstr>
      <vt:lpstr>H-brug</vt:lpstr>
      <vt:lpstr>I²c</vt:lpstr>
      <vt:lpstr>Neopixels</vt:lpstr>
      <vt:lpstr>Mosfet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Genechten Tibo</dc:creator>
  <cp:lastModifiedBy>Tibo Van Genechten</cp:lastModifiedBy>
  <cp:revision>3</cp:revision>
  <dcterms:created xsi:type="dcterms:W3CDTF">2023-11-28T16:38:17Z</dcterms:created>
  <dcterms:modified xsi:type="dcterms:W3CDTF">2024-11-28T08:24:43Z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2024-09-26T09:04:16Z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6db4475d-dbee-40d1-9053-b0ac784ef39a</vt:lpwstr>
  </property>
  <property fmtid="{D5CDD505-2E9C-101B-9397-08002B2CF9AE}" pid="8" name="MSIP_Label_c337be75-dfbb-4261-9834-ac247c7dde13_ContentBits">
    <vt:lpwstr>0</vt:lpwstr>
  </property>
</Properties>
</file>